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1"/>
  </p:sldMasterIdLst>
  <p:notesMasterIdLst>
    <p:notesMasterId r:id="rId9"/>
  </p:notesMasterIdLst>
  <p:handoutMasterIdLst>
    <p:handoutMasterId r:id="rId10"/>
  </p:handoutMasterIdLst>
  <p:sldIdLst>
    <p:sldId id="256" r:id="rId2"/>
    <p:sldId id="257" r:id="rId3"/>
    <p:sldId id="258" r:id="rId4"/>
    <p:sldId id="259" r:id="rId5"/>
    <p:sldId id="260" r:id="rId6"/>
    <p:sldId id="266" r:id="rId7"/>
    <p:sldId id="265"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F2F2"/>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6357" autoAdjust="0"/>
  </p:normalViewPr>
  <p:slideViewPr>
    <p:cSldViewPr snapToGrid="0">
      <p:cViewPr varScale="1">
        <p:scale>
          <a:sx n="85" d="100"/>
          <a:sy n="85" d="100"/>
        </p:scale>
        <p:origin x="547" y="48"/>
      </p:cViewPr>
      <p:guideLst/>
    </p:cSldViewPr>
  </p:slideViewPr>
  <p:outlineViewPr>
    <p:cViewPr>
      <p:scale>
        <a:sx n="33" d="100"/>
        <a:sy n="33" d="100"/>
      </p:scale>
      <p:origin x="0" y="-642"/>
    </p:cViewPr>
  </p:outlineViewPr>
  <p:notesTextViewPr>
    <p:cViewPr>
      <p:scale>
        <a:sx n="3" d="2"/>
        <a:sy n="3" d="2"/>
      </p:scale>
      <p:origin x="0" y="0"/>
    </p:cViewPr>
  </p:notesTextViewPr>
  <p:notesViewPr>
    <p:cSldViewPr snapToGrid="0">
      <p:cViewPr varScale="1">
        <p:scale>
          <a:sx n="60" d="100"/>
          <a:sy n="60" d="100"/>
        </p:scale>
        <p:origin x="1670"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2873B9F-50A0-4622-8B27-9EA7B86E7C9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AD217B71-78E5-4F1B-8D85-573B8AAD3E4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76A5925-1F73-40BA-85C9-D3AC61ACF64E}" type="datetimeFigureOut">
              <a:rPr lang="en-US" smtClean="0"/>
              <a:t>1/29/2024</a:t>
            </a:fld>
            <a:endParaRPr lang="en-US"/>
          </a:p>
        </p:txBody>
      </p:sp>
      <p:sp>
        <p:nvSpPr>
          <p:cNvPr id="4" name="Footer Placeholder 3">
            <a:extLst>
              <a:ext uri="{FF2B5EF4-FFF2-40B4-BE49-F238E27FC236}">
                <a16:creationId xmlns:a16="http://schemas.microsoft.com/office/drawing/2014/main" id="{E2A5D993-102A-4921-A12E-E8E8D0285AF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63F94975-3B91-4B9C-9498-7DA766AE146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C10B77D-D561-4A25-8C29-51CAB365AE4B}" type="slidenum">
              <a:rPr lang="en-US" smtClean="0"/>
              <a:t>‹#›</a:t>
            </a:fld>
            <a:endParaRPr lang="en-US"/>
          </a:p>
        </p:txBody>
      </p:sp>
    </p:spTree>
    <p:extLst>
      <p:ext uri="{BB962C8B-B14F-4D97-AF65-F5344CB8AC3E}">
        <p14:creationId xmlns:p14="http://schemas.microsoft.com/office/powerpoint/2010/main" val="2936642979"/>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2.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FD28DB0-09F6-4366-A211-0FA9A757C8BD}" type="datetimeFigureOut">
              <a:rPr lang="en-US" noProof="0" smtClean="0"/>
              <a:t>1/29/2024</a:t>
            </a:fld>
            <a:endParaRPr lang="en-US" noProof="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3DCE8F5-1341-475C-BF40-2E24D91E8058}" type="slidenum">
              <a:rPr lang="en-US" noProof="0" smtClean="0"/>
              <a:t>‹#›</a:t>
            </a:fld>
            <a:endParaRPr lang="en-US" noProof="0"/>
          </a:p>
        </p:txBody>
      </p:sp>
    </p:spTree>
    <p:extLst>
      <p:ext uri="{BB962C8B-B14F-4D97-AF65-F5344CB8AC3E}">
        <p14:creationId xmlns:p14="http://schemas.microsoft.com/office/powerpoint/2010/main" val="9064971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over">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0945AC3A-7D9B-423E-A2BF-B883C9B2D241}"/>
              </a:ext>
            </a:extLst>
          </p:cNvPr>
          <p:cNvPicPr>
            <a:picLocks/>
          </p:cNvPicPr>
          <p:nvPr userDrawn="1"/>
        </p:nvPicPr>
        <p:blipFill rotWithShape="1">
          <a:blip r:embed="rId2" cstate="screen">
            <a:duotone>
              <a:prstClr val="black"/>
              <a:schemeClr val="tx2">
                <a:tint val="45000"/>
                <a:satMod val="400000"/>
              </a:schemeClr>
            </a:duotone>
            <a:extLst>
              <a:ext uri="{28A0092B-C50C-407E-A947-70E740481C1C}">
                <a14:useLocalDpi xmlns:a14="http://schemas.microsoft.com/office/drawing/2010/main"/>
              </a:ext>
            </a:extLst>
          </a:blip>
          <a:srcRect b="-15"/>
          <a:stretch/>
        </p:blipFill>
        <p:spPr>
          <a:xfrm>
            <a:off x="7801452" y="1"/>
            <a:ext cx="4389120" cy="6675120"/>
          </a:xfrm>
          <a:prstGeom prst="rect">
            <a:avLst/>
          </a:prstGeom>
        </p:spPr>
      </p:pic>
      <p:sp>
        <p:nvSpPr>
          <p:cNvPr id="5" name="Rectangle 4">
            <a:extLst>
              <a:ext uri="{FF2B5EF4-FFF2-40B4-BE49-F238E27FC236}">
                <a16:creationId xmlns:a16="http://schemas.microsoft.com/office/drawing/2014/main" id="{C7524B29-B525-4E47-862B-FD57B403D539}"/>
              </a:ext>
            </a:extLst>
          </p:cNvPr>
          <p:cNvSpPr/>
          <p:nvPr userDrawn="1"/>
        </p:nvSpPr>
        <p:spPr>
          <a:xfrm>
            <a:off x="7804351" y="1"/>
            <a:ext cx="4386221" cy="667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Picture Placeholder 9">
            <a:extLst>
              <a:ext uri="{FF2B5EF4-FFF2-40B4-BE49-F238E27FC236}">
                <a16:creationId xmlns:a16="http://schemas.microsoft.com/office/drawing/2014/main" id="{140927D5-AE1A-4ABD-BD8F-2F78723FF0D6}"/>
              </a:ext>
            </a:extLst>
          </p:cNvPr>
          <p:cNvSpPr>
            <a:spLocks noGrp="1"/>
          </p:cNvSpPr>
          <p:nvPr>
            <p:ph type="pic" sz="quarter" idx="10" hasCustomPrompt="1"/>
          </p:nvPr>
        </p:nvSpPr>
        <p:spPr>
          <a:xfrm>
            <a:off x="-11284" y="1"/>
            <a:ext cx="7815636" cy="6677022"/>
          </a:xfrm>
          <a:solidFill>
            <a:schemeClr val="bg1">
              <a:lumMod val="95000"/>
            </a:schemeClr>
          </a:solidFill>
        </p:spPr>
        <p:txBody>
          <a:bodyPr anchor="ctr"/>
          <a:lstStyle>
            <a:lvl1pPr marL="0" indent="0" algn="ctr">
              <a:buNone/>
              <a:defRPr sz="1600" i="1">
                <a:latin typeface="Times New Roman" panose="02020603050405020304" pitchFamily="18" charset="0"/>
                <a:cs typeface="Times New Roman" panose="02020603050405020304" pitchFamily="18" charset="0"/>
              </a:defRPr>
            </a:lvl1pPr>
          </a:lstStyle>
          <a:p>
            <a:r>
              <a:rPr lang="en-US"/>
              <a:t>Insert or Drag and Drop your Image</a:t>
            </a:r>
            <a:endParaRPr lang="en-US" dirty="0"/>
          </a:p>
        </p:txBody>
      </p:sp>
      <p:sp>
        <p:nvSpPr>
          <p:cNvPr id="11" name="Rectangle 10">
            <a:extLst>
              <a:ext uri="{FF2B5EF4-FFF2-40B4-BE49-F238E27FC236}">
                <a16:creationId xmlns:a16="http://schemas.microsoft.com/office/drawing/2014/main" id="{F94C333A-735B-44F8-99E4-E73D8172DE35}"/>
              </a:ext>
            </a:extLst>
          </p:cNvPr>
          <p:cNvSpPr/>
          <p:nvPr userDrawn="1"/>
        </p:nvSpPr>
        <p:spPr>
          <a:xfrm>
            <a:off x="-9856" y="6678000"/>
            <a:ext cx="9405316" cy="144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CC69AA83-848B-4DFD-A644-A5D9CEFF95E3}"/>
              </a:ext>
            </a:extLst>
          </p:cNvPr>
          <p:cNvSpPr/>
          <p:nvPr userDrawn="1"/>
        </p:nvSpPr>
        <p:spPr>
          <a:xfrm>
            <a:off x="7804351" y="6678000"/>
            <a:ext cx="4224295" cy="144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rIns="36000" bIns="0" rtlCol="0" anchor="b"/>
          <a:lstStyle/>
          <a:p>
            <a:pPr algn="r"/>
            <a:endParaRPr lang="en-US" sz="1000" noProof="1">
              <a:latin typeface="Tw Cen MT" panose="020B0602020104020603" pitchFamily="34" charset="0"/>
            </a:endParaRPr>
          </a:p>
        </p:txBody>
      </p:sp>
      <p:sp>
        <p:nvSpPr>
          <p:cNvPr id="15" name="Slide Number Placeholder 5">
            <a:extLst>
              <a:ext uri="{FF2B5EF4-FFF2-40B4-BE49-F238E27FC236}">
                <a16:creationId xmlns:a16="http://schemas.microsoft.com/office/drawing/2014/main" id="{42880EF2-ACF9-4D66-99FF-99CB3F61BE99}"/>
              </a:ext>
            </a:extLst>
          </p:cNvPr>
          <p:cNvSpPr txBox="1">
            <a:spLocks/>
          </p:cNvSpPr>
          <p:nvPr userDrawn="1"/>
        </p:nvSpPr>
        <p:spPr>
          <a:xfrm>
            <a:off x="12030074" y="6678000"/>
            <a:ext cx="161925" cy="144000"/>
          </a:xfrm>
          <a:prstGeom prst="rect">
            <a:avLst/>
          </a:prstGeom>
          <a:solidFill>
            <a:schemeClr val="accent1"/>
          </a:solidFill>
        </p:spPr>
        <p:txBody>
          <a:bodyPr vert="horz" lIns="0" tIns="0" rIns="72000" bIns="0" rtlCol="0" anchor="ctr"/>
          <a:lstStyle>
            <a:defPPr>
              <a:defRPr lang="en-US"/>
            </a:defPPr>
            <a:lvl1pPr marL="0" algn="r" defTabSz="914400" rtl="0" eaLnBrk="1" latinLnBrk="0" hangingPunct="1">
              <a:defRPr sz="1200" kern="1200">
                <a:solidFill>
                  <a:schemeClr val="bg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2" name="Title 1">
            <a:extLst>
              <a:ext uri="{FF2B5EF4-FFF2-40B4-BE49-F238E27FC236}">
                <a16:creationId xmlns:a16="http://schemas.microsoft.com/office/drawing/2014/main" id="{8487E03C-DE68-4CE8-A7F1-B9DD28846BC8}"/>
              </a:ext>
            </a:extLst>
          </p:cNvPr>
          <p:cNvSpPr>
            <a:spLocks noGrp="1"/>
          </p:cNvSpPr>
          <p:nvPr>
            <p:ph type="ctrTitle"/>
          </p:nvPr>
        </p:nvSpPr>
        <p:spPr>
          <a:xfrm>
            <a:off x="8073392" y="1962149"/>
            <a:ext cx="3759807" cy="1547813"/>
          </a:xfrm>
        </p:spPr>
        <p:txBody>
          <a:bodyPr anchor="b"/>
          <a:lstStyle>
            <a:lvl1pPr algn="l">
              <a:lnSpc>
                <a:spcPts val="4000"/>
              </a:lnSpc>
              <a:defRPr sz="4800" spc="-15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EEE8855-FE55-4351-B21B-FE33CB8050C1}"/>
              </a:ext>
            </a:extLst>
          </p:cNvPr>
          <p:cNvSpPr>
            <a:spLocks noGrp="1"/>
          </p:cNvSpPr>
          <p:nvPr>
            <p:ph type="subTitle" idx="1"/>
          </p:nvPr>
        </p:nvSpPr>
        <p:spPr>
          <a:xfrm>
            <a:off x="8073391" y="3602038"/>
            <a:ext cx="3756943" cy="722312"/>
          </a:xfrm>
        </p:spPr>
        <p:txBody>
          <a:bodyPr/>
          <a:lstStyle>
            <a:lvl1pPr marL="0" indent="0" algn="l">
              <a:buNone/>
              <a:defRPr sz="1600" spc="-15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Graphic 11">
            <a:extLst>
              <a:ext uri="{FF2B5EF4-FFF2-40B4-BE49-F238E27FC236}">
                <a16:creationId xmlns:a16="http://schemas.microsoft.com/office/drawing/2014/main" id="{54BAE1D8-3DF8-48CA-92C4-2E2064E4A3C5}"/>
              </a:ext>
            </a:extLst>
          </p:cNvPr>
          <p:cNvSpPr/>
          <p:nvPr userDrawn="1"/>
        </p:nvSpPr>
        <p:spPr>
          <a:xfrm>
            <a:off x="8776606" y="3981146"/>
            <a:ext cx="3413965" cy="2695876"/>
          </a:xfrm>
          <a:custGeom>
            <a:avLst/>
            <a:gdLst>
              <a:gd name="connsiteX0" fmla="*/ 4121944 w 4124325"/>
              <a:gd name="connsiteY0" fmla="*/ 1555076 h 3257550"/>
              <a:gd name="connsiteX1" fmla="*/ 4118134 w 4124325"/>
              <a:gd name="connsiteY1" fmla="*/ 1533169 h 3257550"/>
              <a:gd name="connsiteX2" fmla="*/ 2782729 w 4124325"/>
              <a:gd name="connsiteY2" fmla="*/ 39649 h 3257550"/>
              <a:gd name="connsiteX3" fmla="*/ 2108359 w 4124325"/>
              <a:gd name="connsiteY3" fmla="*/ 2436139 h 3257550"/>
              <a:gd name="connsiteX4" fmla="*/ 1262539 w 4124325"/>
              <a:gd name="connsiteY4" fmla="*/ 1310284 h 3257550"/>
              <a:gd name="connsiteX5" fmla="*/ 717709 w 4124325"/>
              <a:gd name="connsiteY5" fmla="*/ 2358986 h 3257550"/>
              <a:gd name="connsiteX6" fmla="*/ 7144 w 4124325"/>
              <a:gd name="connsiteY6" fmla="*/ 3257194 h 3257550"/>
              <a:gd name="connsiteX7" fmla="*/ 4075271 w 4124325"/>
              <a:gd name="connsiteY7" fmla="*/ 3257194 h 3257550"/>
              <a:gd name="connsiteX8" fmla="*/ 4122896 w 4124325"/>
              <a:gd name="connsiteY8" fmla="*/ 3201949 h 3257550"/>
              <a:gd name="connsiteX9" fmla="*/ 4122896 w 4124325"/>
              <a:gd name="connsiteY9" fmla="*/ 1555076 h 3257550"/>
              <a:gd name="connsiteX0" fmla="*/ 4115752 w 4207192"/>
              <a:gd name="connsiteY0" fmla="*/ 3194805 h 3286245"/>
              <a:gd name="connsiteX1" fmla="*/ 4115752 w 4207192"/>
              <a:gd name="connsiteY1" fmla="*/ 1547932 h 3286245"/>
              <a:gd name="connsiteX2" fmla="*/ 4114800 w 4207192"/>
              <a:gd name="connsiteY2" fmla="*/ 1547932 h 3286245"/>
              <a:gd name="connsiteX3" fmla="*/ 4110990 w 4207192"/>
              <a:gd name="connsiteY3" fmla="*/ 1526025 h 3286245"/>
              <a:gd name="connsiteX4" fmla="*/ 2775585 w 4207192"/>
              <a:gd name="connsiteY4" fmla="*/ 32505 h 3286245"/>
              <a:gd name="connsiteX5" fmla="*/ 2101215 w 4207192"/>
              <a:gd name="connsiteY5" fmla="*/ 2428995 h 3286245"/>
              <a:gd name="connsiteX6" fmla="*/ 1255395 w 4207192"/>
              <a:gd name="connsiteY6" fmla="*/ 1303140 h 3286245"/>
              <a:gd name="connsiteX7" fmla="*/ 710565 w 4207192"/>
              <a:gd name="connsiteY7" fmla="*/ 2351842 h 3286245"/>
              <a:gd name="connsiteX8" fmla="*/ 0 w 4207192"/>
              <a:gd name="connsiteY8" fmla="*/ 3250050 h 3286245"/>
              <a:gd name="connsiteX9" fmla="*/ 4068127 w 4207192"/>
              <a:gd name="connsiteY9" fmla="*/ 3250050 h 3286245"/>
              <a:gd name="connsiteX10" fmla="*/ 4207192 w 4207192"/>
              <a:gd name="connsiteY10" fmla="*/ 3286245 h 3286245"/>
              <a:gd name="connsiteX0" fmla="*/ 4115752 w 4207192"/>
              <a:gd name="connsiteY0" fmla="*/ 3194805 h 3286245"/>
              <a:gd name="connsiteX1" fmla="*/ 4115752 w 4207192"/>
              <a:gd name="connsiteY1" fmla="*/ 1547932 h 3286245"/>
              <a:gd name="connsiteX2" fmla="*/ 4114800 w 4207192"/>
              <a:gd name="connsiteY2" fmla="*/ 1547932 h 3286245"/>
              <a:gd name="connsiteX3" fmla="*/ 4110990 w 4207192"/>
              <a:gd name="connsiteY3" fmla="*/ 1526025 h 3286245"/>
              <a:gd name="connsiteX4" fmla="*/ 2775585 w 4207192"/>
              <a:gd name="connsiteY4" fmla="*/ 32505 h 3286245"/>
              <a:gd name="connsiteX5" fmla="*/ 2101215 w 4207192"/>
              <a:gd name="connsiteY5" fmla="*/ 2428995 h 3286245"/>
              <a:gd name="connsiteX6" fmla="*/ 1255395 w 4207192"/>
              <a:gd name="connsiteY6" fmla="*/ 1303140 h 3286245"/>
              <a:gd name="connsiteX7" fmla="*/ 710565 w 4207192"/>
              <a:gd name="connsiteY7" fmla="*/ 2351842 h 3286245"/>
              <a:gd name="connsiteX8" fmla="*/ 0 w 4207192"/>
              <a:gd name="connsiteY8" fmla="*/ 3250050 h 3286245"/>
              <a:gd name="connsiteX9" fmla="*/ 4207192 w 4207192"/>
              <a:gd name="connsiteY9" fmla="*/ 3286245 h 3286245"/>
              <a:gd name="connsiteX0" fmla="*/ 4115752 w 4115752"/>
              <a:gd name="connsiteY0" fmla="*/ 3194805 h 3250050"/>
              <a:gd name="connsiteX1" fmla="*/ 4115752 w 4115752"/>
              <a:gd name="connsiteY1" fmla="*/ 1547932 h 3250050"/>
              <a:gd name="connsiteX2" fmla="*/ 4114800 w 4115752"/>
              <a:gd name="connsiteY2" fmla="*/ 1547932 h 3250050"/>
              <a:gd name="connsiteX3" fmla="*/ 4110990 w 4115752"/>
              <a:gd name="connsiteY3" fmla="*/ 1526025 h 3250050"/>
              <a:gd name="connsiteX4" fmla="*/ 2775585 w 4115752"/>
              <a:gd name="connsiteY4" fmla="*/ 32505 h 3250050"/>
              <a:gd name="connsiteX5" fmla="*/ 2101215 w 4115752"/>
              <a:gd name="connsiteY5" fmla="*/ 2428995 h 3250050"/>
              <a:gd name="connsiteX6" fmla="*/ 1255395 w 4115752"/>
              <a:gd name="connsiteY6" fmla="*/ 1303140 h 3250050"/>
              <a:gd name="connsiteX7" fmla="*/ 710565 w 4115752"/>
              <a:gd name="connsiteY7" fmla="*/ 2351842 h 3250050"/>
              <a:gd name="connsiteX8" fmla="*/ 0 w 4115752"/>
              <a:gd name="connsiteY8" fmla="*/ 3250050 h 3250050"/>
              <a:gd name="connsiteX0" fmla="*/ 4115752 w 4115752"/>
              <a:gd name="connsiteY0" fmla="*/ 1547932 h 3250050"/>
              <a:gd name="connsiteX1" fmla="*/ 4114800 w 4115752"/>
              <a:gd name="connsiteY1" fmla="*/ 1547932 h 3250050"/>
              <a:gd name="connsiteX2" fmla="*/ 4110990 w 4115752"/>
              <a:gd name="connsiteY2" fmla="*/ 1526025 h 3250050"/>
              <a:gd name="connsiteX3" fmla="*/ 2775585 w 4115752"/>
              <a:gd name="connsiteY3" fmla="*/ 32505 h 3250050"/>
              <a:gd name="connsiteX4" fmla="*/ 2101215 w 4115752"/>
              <a:gd name="connsiteY4" fmla="*/ 2428995 h 3250050"/>
              <a:gd name="connsiteX5" fmla="*/ 1255395 w 4115752"/>
              <a:gd name="connsiteY5" fmla="*/ 1303140 h 3250050"/>
              <a:gd name="connsiteX6" fmla="*/ 710565 w 4115752"/>
              <a:gd name="connsiteY6" fmla="*/ 2351842 h 3250050"/>
              <a:gd name="connsiteX7" fmla="*/ 0 w 4115752"/>
              <a:gd name="connsiteY7" fmla="*/ 3250050 h 325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15752" h="3250050">
                <a:moveTo>
                  <a:pt x="4115752" y="1547932"/>
                </a:moveTo>
                <a:lnTo>
                  <a:pt x="4114800" y="1547932"/>
                </a:lnTo>
                <a:cubicBezTo>
                  <a:pt x="4114800" y="1540312"/>
                  <a:pt x="4113847" y="1532692"/>
                  <a:pt x="4110990" y="1526025"/>
                </a:cubicBezTo>
                <a:cubicBezTo>
                  <a:pt x="4060507" y="1391722"/>
                  <a:pt x="3224212" y="-249435"/>
                  <a:pt x="2775585" y="32505"/>
                </a:cubicBezTo>
                <a:cubicBezTo>
                  <a:pt x="2375535" y="283965"/>
                  <a:pt x="2629852" y="2428995"/>
                  <a:pt x="2101215" y="2428995"/>
                </a:cubicBezTo>
                <a:cubicBezTo>
                  <a:pt x="1784985" y="2428995"/>
                  <a:pt x="1670685" y="1303140"/>
                  <a:pt x="1255395" y="1303140"/>
                </a:cubicBezTo>
                <a:cubicBezTo>
                  <a:pt x="1037272" y="1303140"/>
                  <a:pt x="710565" y="1554600"/>
                  <a:pt x="710565" y="2351842"/>
                </a:cubicBezTo>
                <a:cubicBezTo>
                  <a:pt x="710565" y="3149085"/>
                  <a:pt x="0" y="3250050"/>
                  <a:pt x="0" y="3250050"/>
                </a:cubicBezTo>
              </a:path>
            </a:pathLst>
          </a:custGeom>
          <a:noFill/>
          <a:ln w="9525" cap="flat">
            <a:solidFill>
              <a:schemeClr val="bg1"/>
            </a:solidFill>
            <a:prstDash val="dash"/>
            <a:miter/>
          </a:ln>
        </p:spPr>
        <p:txBody>
          <a:bodyPr rtlCol="0" anchor="ctr"/>
          <a:lstStyle/>
          <a:p>
            <a:endParaRPr lang="en-US" dirty="0"/>
          </a:p>
        </p:txBody>
      </p:sp>
      <p:sp>
        <p:nvSpPr>
          <p:cNvPr id="14" name="Rectangle 13">
            <a:extLst>
              <a:ext uri="{FF2B5EF4-FFF2-40B4-BE49-F238E27FC236}">
                <a16:creationId xmlns:a16="http://schemas.microsoft.com/office/drawing/2014/main" id="{974E860F-437F-442E-898C-244A0DD5D765}"/>
              </a:ext>
            </a:extLst>
          </p:cNvPr>
          <p:cNvSpPr/>
          <p:nvPr userDrawn="1"/>
        </p:nvSpPr>
        <p:spPr>
          <a:xfrm>
            <a:off x="-9856" y="6822000"/>
            <a:ext cx="12201856" cy="36000"/>
          </a:xfrm>
          <a:prstGeom prst="rect">
            <a:avLst/>
          </a:prstGeom>
          <a:gradFill>
            <a:gsLst>
              <a:gs pos="0">
                <a:schemeClr val="accent4"/>
              </a:gs>
              <a:gs pos="37000">
                <a:schemeClr val="bg1">
                  <a:lumMod val="85000"/>
                </a:schemeClr>
              </a:gs>
              <a:gs pos="100000">
                <a:schemeClr val="accent1"/>
              </a:gs>
              <a:gs pos="68000">
                <a:schemeClr val="tx1">
                  <a:lumMod val="85000"/>
                  <a:lumOff val="15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dirty="0"/>
          </a:p>
        </p:txBody>
      </p:sp>
    </p:spTree>
    <p:extLst>
      <p:ext uri="{BB962C8B-B14F-4D97-AF65-F5344CB8AC3E}">
        <p14:creationId xmlns:p14="http://schemas.microsoft.com/office/powerpoint/2010/main" val="804264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BF7CBC-CC93-4AB3-9D46-61075505816B}"/>
              </a:ext>
            </a:extLst>
          </p:cNvPr>
          <p:cNvSpPr>
            <a:spLocks noGrp="1"/>
          </p:cNvSpPr>
          <p:nvPr>
            <p:ph type="title"/>
          </p:nvPr>
        </p:nvSpPr>
        <p:spPr>
          <a:xfrm>
            <a:off x="360000" y="360000"/>
            <a:ext cx="11473200" cy="540000"/>
          </a:xfrm>
        </p:spPr>
        <p:txBody>
          <a:bodyPr/>
          <a:lstStyle/>
          <a:p>
            <a:r>
              <a:rPr lang="en-US" noProof="0"/>
              <a:t>Click to edit Master title style</a:t>
            </a:r>
          </a:p>
        </p:txBody>
      </p:sp>
      <p:sp>
        <p:nvSpPr>
          <p:cNvPr id="16" name="Subtitle">
            <a:extLst>
              <a:ext uri="{FF2B5EF4-FFF2-40B4-BE49-F238E27FC236}">
                <a16:creationId xmlns:a16="http://schemas.microsoft.com/office/drawing/2014/main" id="{152317FE-88B5-4D1F-AECF-DA69D6779BEA}"/>
              </a:ext>
            </a:extLst>
          </p:cNvPr>
          <p:cNvSpPr>
            <a:spLocks noGrp="1"/>
          </p:cNvSpPr>
          <p:nvPr>
            <p:ph type="body" sz="quarter" idx="12" hasCustomPrompt="1"/>
          </p:nvPr>
        </p:nvSpPr>
        <p:spPr>
          <a:xfrm>
            <a:off x="360363" y="1080000"/>
            <a:ext cx="11471275" cy="360362"/>
          </a:xfrm>
        </p:spPr>
        <p:txBody>
          <a:bodyPr/>
          <a:lstStyle>
            <a:lvl1pPr marL="0" indent="0">
              <a:buNone/>
              <a:defRPr sz="2100"/>
            </a:lvl1pPr>
          </a:lstStyle>
          <a:p>
            <a:pPr lvl="0"/>
            <a:r>
              <a:rPr lang="en-US" noProof="0"/>
              <a:t>Subtitle</a:t>
            </a:r>
          </a:p>
        </p:txBody>
      </p:sp>
      <p:sp>
        <p:nvSpPr>
          <p:cNvPr id="3" name="Left Col">
            <a:extLst>
              <a:ext uri="{FF2B5EF4-FFF2-40B4-BE49-F238E27FC236}">
                <a16:creationId xmlns:a16="http://schemas.microsoft.com/office/drawing/2014/main" id="{49529B8D-BAD9-4E6D-82F7-0275D8195AA9}"/>
              </a:ext>
            </a:extLst>
          </p:cNvPr>
          <p:cNvSpPr>
            <a:spLocks noGrp="1"/>
          </p:cNvSpPr>
          <p:nvPr>
            <p:ph sz="half" idx="1"/>
          </p:nvPr>
        </p:nvSpPr>
        <p:spPr>
          <a:xfrm>
            <a:off x="360000" y="1620000"/>
            <a:ext cx="5580000" cy="4500000"/>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Right Col">
            <a:extLst>
              <a:ext uri="{FF2B5EF4-FFF2-40B4-BE49-F238E27FC236}">
                <a16:creationId xmlns:a16="http://schemas.microsoft.com/office/drawing/2014/main" id="{0AAD114E-6BCC-4476-8E44-12E87D4675E2}"/>
              </a:ext>
            </a:extLst>
          </p:cNvPr>
          <p:cNvSpPr>
            <a:spLocks noGrp="1"/>
          </p:cNvSpPr>
          <p:nvPr>
            <p:ph sz="half" idx="2"/>
          </p:nvPr>
        </p:nvSpPr>
        <p:spPr>
          <a:xfrm>
            <a:off x="6253200" y="1620000"/>
            <a:ext cx="5580000" cy="4500000"/>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Footer Placeholder 4">
            <a:extLst>
              <a:ext uri="{FF2B5EF4-FFF2-40B4-BE49-F238E27FC236}">
                <a16:creationId xmlns:a16="http://schemas.microsoft.com/office/drawing/2014/main" id="{3CFF9123-1F0C-4BD2-8233-FEE5B2A46612}"/>
              </a:ext>
            </a:extLst>
          </p:cNvPr>
          <p:cNvSpPr>
            <a:spLocks noGrp="1"/>
          </p:cNvSpPr>
          <p:nvPr>
            <p:ph type="ftr" sz="quarter" idx="13"/>
          </p:nvPr>
        </p:nvSpPr>
        <p:spPr/>
        <p:txBody>
          <a:bodyPr/>
          <a:lstStyle/>
          <a:p>
            <a:r>
              <a:rPr lang="en-US" noProof="0"/>
              <a:t>Add a footer</a:t>
            </a:r>
          </a:p>
        </p:txBody>
      </p:sp>
      <p:sp>
        <p:nvSpPr>
          <p:cNvPr id="6" name="Slide Number Placeholder 5">
            <a:extLst>
              <a:ext uri="{FF2B5EF4-FFF2-40B4-BE49-F238E27FC236}">
                <a16:creationId xmlns:a16="http://schemas.microsoft.com/office/drawing/2014/main" id="{111E8981-59A6-4480-80A6-5619C2201789}"/>
              </a:ext>
            </a:extLst>
          </p:cNvPr>
          <p:cNvSpPr>
            <a:spLocks noGrp="1"/>
          </p:cNvSpPr>
          <p:nvPr>
            <p:ph type="sldNum" sz="quarter" idx="14"/>
          </p:nvPr>
        </p:nvSpPr>
        <p:spPr/>
        <p:txBody>
          <a:bodyPr/>
          <a:lstStyle/>
          <a:p>
            <a:fld id="{058DB212-BFA2-403F-85EF-DFD3FF6D973A}" type="slidenum">
              <a:rPr lang="en-US" noProof="0" smtClean="0"/>
              <a:pPr/>
              <a:t>‹#›</a:t>
            </a:fld>
            <a:endParaRPr lang="en-US" noProof="0"/>
          </a:p>
        </p:txBody>
      </p:sp>
    </p:spTree>
    <p:extLst>
      <p:ext uri="{BB962C8B-B14F-4D97-AF65-F5344CB8AC3E}">
        <p14:creationId xmlns:p14="http://schemas.microsoft.com/office/powerpoint/2010/main" val="13119239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s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9DDDF3-2E7E-4175-ACE9-B214DCE40C6E}"/>
              </a:ext>
            </a:extLst>
          </p:cNvPr>
          <p:cNvSpPr>
            <a:spLocks noGrp="1"/>
          </p:cNvSpPr>
          <p:nvPr>
            <p:ph type="title"/>
          </p:nvPr>
        </p:nvSpPr>
        <p:spPr/>
        <p:txBody>
          <a:bodyPr/>
          <a:lstStyle/>
          <a:p>
            <a:r>
              <a:rPr lang="en-US" noProof="0"/>
              <a:t>Click to edit Master title style</a:t>
            </a:r>
          </a:p>
        </p:txBody>
      </p:sp>
      <p:sp>
        <p:nvSpPr>
          <p:cNvPr id="8" name="Subtitle">
            <a:extLst>
              <a:ext uri="{FF2B5EF4-FFF2-40B4-BE49-F238E27FC236}">
                <a16:creationId xmlns:a16="http://schemas.microsoft.com/office/drawing/2014/main" id="{5302A3D4-CF60-41AF-924C-B30D3FD99751}"/>
              </a:ext>
            </a:extLst>
          </p:cNvPr>
          <p:cNvSpPr>
            <a:spLocks noGrp="1"/>
          </p:cNvSpPr>
          <p:nvPr>
            <p:ph type="body" sz="quarter" idx="12" hasCustomPrompt="1"/>
          </p:nvPr>
        </p:nvSpPr>
        <p:spPr>
          <a:xfrm>
            <a:off x="360363" y="1080000"/>
            <a:ext cx="11471275" cy="360362"/>
          </a:xfrm>
        </p:spPr>
        <p:txBody>
          <a:bodyPr/>
          <a:lstStyle>
            <a:lvl1pPr marL="0" indent="0">
              <a:buNone/>
              <a:defRPr sz="2100"/>
            </a:lvl1pPr>
          </a:lstStyle>
          <a:p>
            <a:pPr lvl="0"/>
            <a:r>
              <a:rPr lang="en-US" noProof="0"/>
              <a:t>Subtitle</a:t>
            </a:r>
          </a:p>
        </p:txBody>
      </p:sp>
      <p:sp>
        <p:nvSpPr>
          <p:cNvPr id="3" name="Footer Placeholder 2">
            <a:extLst>
              <a:ext uri="{FF2B5EF4-FFF2-40B4-BE49-F238E27FC236}">
                <a16:creationId xmlns:a16="http://schemas.microsoft.com/office/drawing/2014/main" id="{2E0E8FCF-8FC7-49D2-9516-7662294E35B7}"/>
              </a:ext>
            </a:extLst>
          </p:cNvPr>
          <p:cNvSpPr>
            <a:spLocks noGrp="1"/>
          </p:cNvSpPr>
          <p:nvPr>
            <p:ph type="ftr" sz="quarter" idx="13"/>
          </p:nvPr>
        </p:nvSpPr>
        <p:spPr/>
        <p:txBody>
          <a:bodyPr/>
          <a:lstStyle/>
          <a:p>
            <a:r>
              <a:rPr lang="en-US" noProof="0"/>
              <a:t>Add a footer</a:t>
            </a:r>
          </a:p>
        </p:txBody>
      </p:sp>
      <p:sp>
        <p:nvSpPr>
          <p:cNvPr id="4" name="Slide Number Placeholder 3">
            <a:extLst>
              <a:ext uri="{FF2B5EF4-FFF2-40B4-BE49-F238E27FC236}">
                <a16:creationId xmlns:a16="http://schemas.microsoft.com/office/drawing/2014/main" id="{216208B4-CFD5-4FAE-9519-74EFAC0B0368}"/>
              </a:ext>
            </a:extLst>
          </p:cNvPr>
          <p:cNvSpPr>
            <a:spLocks noGrp="1"/>
          </p:cNvSpPr>
          <p:nvPr>
            <p:ph type="sldNum" sz="quarter" idx="14"/>
          </p:nvPr>
        </p:nvSpPr>
        <p:spPr/>
        <p:txBody>
          <a:bodyPr/>
          <a:lstStyle/>
          <a:p>
            <a:fld id="{058DB212-BFA2-403F-85EF-DFD3FF6D973A}" type="slidenum">
              <a:rPr lang="en-US" noProof="0" smtClean="0"/>
              <a:pPr/>
              <a:t>‹#›</a:t>
            </a:fld>
            <a:endParaRPr lang="en-US" noProof="0"/>
          </a:p>
        </p:txBody>
      </p:sp>
    </p:spTree>
    <p:extLst>
      <p:ext uri="{BB962C8B-B14F-4D97-AF65-F5344CB8AC3E}">
        <p14:creationId xmlns:p14="http://schemas.microsoft.com/office/powerpoint/2010/main" val="24212236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BAED074E-AB07-44D1-8B4E-189EAEF798D6}"/>
              </a:ext>
            </a:extLst>
          </p:cNvPr>
          <p:cNvSpPr>
            <a:spLocks noGrp="1"/>
          </p:cNvSpPr>
          <p:nvPr>
            <p:ph type="ftr" sz="quarter" idx="10"/>
          </p:nvPr>
        </p:nvSpPr>
        <p:spPr/>
        <p:txBody>
          <a:bodyPr/>
          <a:lstStyle/>
          <a:p>
            <a:r>
              <a:rPr lang="en-US" noProof="0"/>
              <a:t>Add a footer</a:t>
            </a:r>
          </a:p>
        </p:txBody>
      </p:sp>
      <p:sp>
        <p:nvSpPr>
          <p:cNvPr id="3" name="Slide Number Placeholder 2">
            <a:extLst>
              <a:ext uri="{FF2B5EF4-FFF2-40B4-BE49-F238E27FC236}">
                <a16:creationId xmlns:a16="http://schemas.microsoft.com/office/drawing/2014/main" id="{2801D44B-9877-40D1-B788-EE3BFD57C5AB}"/>
              </a:ext>
            </a:extLst>
          </p:cNvPr>
          <p:cNvSpPr>
            <a:spLocks noGrp="1"/>
          </p:cNvSpPr>
          <p:nvPr>
            <p:ph type="sldNum" sz="quarter" idx="11"/>
          </p:nvPr>
        </p:nvSpPr>
        <p:spPr/>
        <p:txBody>
          <a:bodyPr/>
          <a:lstStyle/>
          <a:p>
            <a:fld id="{058DB212-BFA2-403F-85EF-DFD3FF6D973A}" type="slidenum">
              <a:rPr lang="en-US" noProof="0" smtClean="0"/>
              <a:pPr/>
              <a:t>‹#›</a:t>
            </a:fld>
            <a:endParaRPr lang="en-US" noProof="0"/>
          </a:p>
        </p:txBody>
      </p:sp>
    </p:spTree>
    <p:extLst>
      <p:ext uri="{BB962C8B-B14F-4D97-AF65-F5344CB8AC3E}">
        <p14:creationId xmlns:p14="http://schemas.microsoft.com/office/powerpoint/2010/main" val="29466374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9FB83C35-D975-48B4-8E79-AB7A1A80DFCE}"/>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7799832" cy="6675120"/>
          </a:xfrm>
          <a:prstGeom prst="rect">
            <a:avLst/>
          </a:prstGeom>
        </p:spPr>
      </p:pic>
      <p:sp>
        <p:nvSpPr>
          <p:cNvPr id="11" name="Rectangle 10">
            <a:extLst>
              <a:ext uri="{FF2B5EF4-FFF2-40B4-BE49-F238E27FC236}">
                <a16:creationId xmlns:a16="http://schemas.microsoft.com/office/drawing/2014/main" id="{DD7E187E-6082-49C3-B795-CC4321FE39F8}"/>
              </a:ext>
            </a:extLst>
          </p:cNvPr>
          <p:cNvSpPr/>
          <p:nvPr userDrawn="1"/>
        </p:nvSpPr>
        <p:spPr>
          <a:xfrm>
            <a:off x="6671" y="0"/>
            <a:ext cx="7802524" cy="6677644"/>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2" name="Picture Placeholder 9">
            <a:extLst>
              <a:ext uri="{FF2B5EF4-FFF2-40B4-BE49-F238E27FC236}">
                <a16:creationId xmlns:a16="http://schemas.microsoft.com/office/drawing/2014/main" id="{8FBFF6A8-5ABD-4191-81E4-C9F86380A56D}"/>
              </a:ext>
            </a:extLst>
          </p:cNvPr>
          <p:cNvSpPr>
            <a:spLocks noGrp="1"/>
          </p:cNvSpPr>
          <p:nvPr>
            <p:ph type="pic" sz="quarter" idx="10" hasCustomPrompt="1"/>
          </p:nvPr>
        </p:nvSpPr>
        <p:spPr>
          <a:xfrm>
            <a:off x="7801097" y="1"/>
            <a:ext cx="4389475" cy="6677644"/>
          </a:xfrm>
          <a:solidFill>
            <a:schemeClr val="bg1">
              <a:lumMod val="95000"/>
            </a:schemeClr>
          </a:solidFill>
        </p:spPr>
        <p:txBody>
          <a:bodyPr anchor="ctr"/>
          <a:lstStyle>
            <a:lvl1pPr marL="0" indent="0" algn="ctr">
              <a:buNone/>
              <a:defRPr sz="1600" i="1">
                <a:latin typeface="Times New Roman" panose="02020603050405020304" pitchFamily="18" charset="0"/>
                <a:cs typeface="Times New Roman" panose="02020603050405020304" pitchFamily="18" charset="0"/>
              </a:defRPr>
            </a:lvl1pPr>
          </a:lstStyle>
          <a:p>
            <a:r>
              <a:rPr lang="en-US" noProof="0"/>
              <a:t>Insert or Drag and Drop your Image</a:t>
            </a:r>
          </a:p>
        </p:txBody>
      </p:sp>
      <p:sp>
        <p:nvSpPr>
          <p:cNvPr id="5" name="Footer Placeholder 4">
            <a:extLst>
              <a:ext uri="{FF2B5EF4-FFF2-40B4-BE49-F238E27FC236}">
                <a16:creationId xmlns:a16="http://schemas.microsoft.com/office/drawing/2014/main" id="{16E27D1E-1708-4D17-AB85-058EE0C34776}"/>
              </a:ext>
            </a:extLst>
          </p:cNvPr>
          <p:cNvSpPr>
            <a:spLocks noGrp="1"/>
          </p:cNvSpPr>
          <p:nvPr>
            <p:ph type="ftr" sz="quarter" idx="13"/>
          </p:nvPr>
        </p:nvSpPr>
        <p:spPr>
          <a:gradFill>
            <a:gsLst>
              <a:gs pos="82000">
                <a:schemeClr val="tx1">
                  <a:lumMod val="85000"/>
                  <a:lumOff val="15000"/>
                </a:schemeClr>
              </a:gs>
              <a:gs pos="100000">
                <a:schemeClr val="tx1"/>
              </a:gs>
            </a:gsLst>
          </a:gradFill>
        </p:spPr>
        <p:txBody>
          <a:bodyPr/>
          <a:lstStyle>
            <a:lvl1pPr>
              <a:defRPr>
                <a:solidFill>
                  <a:schemeClr val="bg1"/>
                </a:solidFill>
              </a:defRPr>
            </a:lvl1pPr>
          </a:lstStyle>
          <a:p>
            <a:r>
              <a:rPr lang="en-US" noProof="0"/>
              <a:t>Add a footer</a:t>
            </a:r>
          </a:p>
        </p:txBody>
      </p:sp>
      <p:sp>
        <p:nvSpPr>
          <p:cNvPr id="9" name="Slide Number Placeholder 8">
            <a:extLst>
              <a:ext uri="{FF2B5EF4-FFF2-40B4-BE49-F238E27FC236}">
                <a16:creationId xmlns:a16="http://schemas.microsoft.com/office/drawing/2014/main" id="{69529A18-E6EB-4081-B804-B2FCF5287DFF}"/>
              </a:ext>
            </a:extLst>
          </p:cNvPr>
          <p:cNvSpPr>
            <a:spLocks noGrp="1"/>
          </p:cNvSpPr>
          <p:nvPr>
            <p:ph type="sldNum" sz="quarter" idx="14"/>
          </p:nvPr>
        </p:nvSpPr>
        <p:spPr>
          <a:xfrm>
            <a:off x="11594400" y="6678000"/>
            <a:ext cx="597600" cy="144000"/>
          </a:xfrm>
        </p:spPr>
        <p:txBody>
          <a:bodyPr/>
          <a:lstStyle/>
          <a:p>
            <a:fld id="{058DB212-BFA2-403F-85EF-DFD3FF6D973A}" type="slidenum">
              <a:rPr lang="en-US" noProof="0" smtClean="0"/>
              <a:pPr/>
              <a:t>‹#›</a:t>
            </a:fld>
            <a:endParaRPr lang="en-US" noProof="0"/>
          </a:p>
        </p:txBody>
      </p:sp>
      <p:sp>
        <p:nvSpPr>
          <p:cNvPr id="13" name="Title 1">
            <a:extLst>
              <a:ext uri="{FF2B5EF4-FFF2-40B4-BE49-F238E27FC236}">
                <a16:creationId xmlns:a16="http://schemas.microsoft.com/office/drawing/2014/main" id="{C6A78464-8D00-4B94-90C7-90F1B54C8AA0}"/>
              </a:ext>
            </a:extLst>
          </p:cNvPr>
          <p:cNvSpPr>
            <a:spLocks noGrp="1"/>
          </p:cNvSpPr>
          <p:nvPr>
            <p:ph type="ctrTitle"/>
          </p:nvPr>
        </p:nvSpPr>
        <p:spPr>
          <a:xfrm>
            <a:off x="1273834" y="2481141"/>
            <a:ext cx="3759807" cy="1547813"/>
          </a:xfrm>
        </p:spPr>
        <p:txBody>
          <a:bodyPr anchor="b"/>
          <a:lstStyle>
            <a:lvl1pPr algn="l">
              <a:lnSpc>
                <a:spcPts val="4000"/>
              </a:lnSpc>
              <a:defRPr sz="4800" spc="-150">
                <a:solidFill>
                  <a:schemeClr val="bg1"/>
                </a:solidFill>
              </a:defRPr>
            </a:lvl1pPr>
          </a:lstStyle>
          <a:p>
            <a:r>
              <a:rPr lang="en-US" noProof="0"/>
              <a:t>Click to edit Master title style</a:t>
            </a:r>
          </a:p>
        </p:txBody>
      </p:sp>
      <p:sp>
        <p:nvSpPr>
          <p:cNvPr id="14" name="Subtitle 2">
            <a:extLst>
              <a:ext uri="{FF2B5EF4-FFF2-40B4-BE49-F238E27FC236}">
                <a16:creationId xmlns:a16="http://schemas.microsoft.com/office/drawing/2014/main" id="{3CDBDF0B-F377-47FD-9DA1-C3BDA7C1DEDE}"/>
              </a:ext>
            </a:extLst>
          </p:cNvPr>
          <p:cNvSpPr>
            <a:spLocks noGrp="1"/>
          </p:cNvSpPr>
          <p:nvPr>
            <p:ph type="subTitle" idx="1"/>
          </p:nvPr>
        </p:nvSpPr>
        <p:spPr>
          <a:xfrm>
            <a:off x="1273833" y="4220102"/>
            <a:ext cx="3756943" cy="722312"/>
          </a:xfrm>
        </p:spPr>
        <p:txBody>
          <a:bodyPr/>
          <a:lstStyle>
            <a:lvl1pPr marL="0" indent="0" algn="l">
              <a:buNone/>
              <a:defRPr sz="1600" spc="-15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8" name="Graphic 15">
            <a:extLst>
              <a:ext uri="{FF2B5EF4-FFF2-40B4-BE49-F238E27FC236}">
                <a16:creationId xmlns:a16="http://schemas.microsoft.com/office/drawing/2014/main" id="{F50292C9-54F6-4F7B-A885-34CE1E3B0351}"/>
              </a:ext>
            </a:extLst>
          </p:cNvPr>
          <p:cNvSpPr/>
          <p:nvPr/>
        </p:nvSpPr>
        <p:spPr>
          <a:xfrm flipH="1">
            <a:off x="-1428" y="4123811"/>
            <a:ext cx="6027420" cy="2599249"/>
          </a:xfrm>
          <a:custGeom>
            <a:avLst/>
            <a:gdLst>
              <a:gd name="connsiteX0" fmla="*/ 7144 w 6505575"/>
              <a:gd name="connsiteY0" fmla="*/ 2606393 h 2609850"/>
              <a:gd name="connsiteX1" fmla="*/ 881539 w 6505575"/>
              <a:gd name="connsiteY1" fmla="*/ 2062516 h 2609850"/>
              <a:gd name="connsiteX2" fmla="*/ 1477804 w 6505575"/>
              <a:gd name="connsiteY2" fmla="*/ 2056801 h 2609850"/>
              <a:gd name="connsiteX3" fmla="*/ 1569244 w 6505575"/>
              <a:gd name="connsiteY3" fmla="*/ 2112046 h 2609850"/>
              <a:gd name="connsiteX4" fmla="*/ 2539841 w 6505575"/>
              <a:gd name="connsiteY4" fmla="*/ 2084423 h 2609850"/>
              <a:gd name="connsiteX5" fmla="*/ 3238976 w 6505575"/>
              <a:gd name="connsiteY5" fmla="*/ 1611031 h 2609850"/>
              <a:gd name="connsiteX6" fmla="*/ 3642836 w 6505575"/>
              <a:gd name="connsiteY6" fmla="*/ 1590076 h 2609850"/>
              <a:gd name="connsiteX7" fmla="*/ 3963829 w 6505575"/>
              <a:gd name="connsiteY7" fmla="*/ 1762478 h 2609850"/>
              <a:gd name="connsiteX8" fmla="*/ 4862989 w 6505575"/>
              <a:gd name="connsiteY8" fmla="*/ 1455773 h 2609850"/>
              <a:gd name="connsiteX9" fmla="*/ 5106829 w 6505575"/>
              <a:gd name="connsiteY9" fmla="*/ 734731 h 2609850"/>
              <a:gd name="connsiteX10" fmla="*/ 6034564 w 6505575"/>
              <a:gd name="connsiteY10" fmla="*/ 69886 h 2609850"/>
              <a:gd name="connsiteX11" fmla="*/ 6034564 w 6505575"/>
              <a:gd name="connsiteY11" fmla="*/ 69886 h 2609850"/>
              <a:gd name="connsiteX12" fmla="*/ 6507004 w 6505575"/>
              <a:gd name="connsiteY12" fmla="*/ 1395766 h 2609850"/>
              <a:gd name="connsiteX13" fmla="*/ 6507004 w 6505575"/>
              <a:gd name="connsiteY13" fmla="*/ 2605441 h 2609850"/>
              <a:gd name="connsiteX14" fmla="*/ 7144 w 6505575"/>
              <a:gd name="connsiteY14" fmla="*/ 2605441 h 2609850"/>
              <a:gd name="connsiteX0" fmla="*/ 6499860 w 6591300"/>
              <a:gd name="connsiteY0" fmla="*/ 1388622 h 2599249"/>
              <a:gd name="connsiteX1" fmla="*/ 6499860 w 6591300"/>
              <a:gd name="connsiteY1" fmla="*/ 2598297 h 2599249"/>
              <a:gd name="connsiteX2" fmla="*/ 0 w 6591300"/>
              <a:gd name="connsiteY2" fmla="*/ 2598297 h 2599249"/>
              <a:gd name="connsiteX3" fmla="*/ 0 w 6591300"/>
              <a:gd name="connsiteY3" fmla="*/ 2599249 h 2599249"/>
              <a:gd name="connsiteX4" fmla="*/ 874395 w 6591300"/>
              <a:gd name="connsiteY4" fmla="*/ 2055372 h 2599249"/>
              <a:gd name="connsiteX5" fmla="*/ 1470660 w 6591300"/>
              <a:gd name="connsiteY5" fmla="*/ 2049657 h 2599249"/>
              <a:gd name="connsiteX6" fmla="*/ 1562100 w 6591300"/>
              <a:gd name="connsiteY6" fmla="*/ 2104902 h 2599249"/>
              <a:gd name="connsiteX7" fmla="*/ 2532697 w 6591300"/>
              <a:gd name="connsiteY7" fmla="*/ 2077279 h 2599249"/>
              <a:gd name="connsiteX8" fmla="*/ 3231832 w 6591300"/>
              <a:gd name="connsiteY8" fmla="*/ 1603887 h 2599249"/>
              <a:gd name="connsiteX9" fmla="*/ 3635692 w 6591300"/>
              <a:gd name="connsiteY9" fmla="*/ 1582932 h 2599249"/>
              <a:gd name="connsiteX10" fmla="*/ 3956685 w 6591300"/>
              <a:gd name="connsiteY10" fmla="*/ 1755334 h 2599249"/>
              <a:gd name="connsiteX11" fmla="*/ 4855845 w 6591300"/>
              <a:gd name="connsiteY11" fmla="*/ 1448629 h 2599249"/>
              <a:gd name="connsiteX12" fmla="*/ 5099685 w 6591300"/>
              <a:gd name="connsiteY12" fmla="*/ 727587 h 2599249"/>
              <a:gd name="connsiteX13" fmla="*/ 6027420 w 6591300"/>
              <a:gd name="connsiteY13" fmla="*/ 62742 h 2599249"/>
              <a:gd name="connsiteX14" fmla="*/ 6027420 w 6591300"/>
              <a:gd name="connsiteY14" fmla="*/ 62742 h 2599249"/>
              <a:gd name="connsiteX15" fmla="*/ 6591300 w 6591300"/>
              <a:gd name="connsiteY15" fmla="*/ 1480062 h 2599249"/>
              <a:gd name="connsiteX0" fmla="*/ 6499860 w 6591300"/>
              <a:gd name="connsiteY0" fmla="*/ 2598297 h 2599249"/>
              <a:gd name="connsiteX1" fmla="*/ 0 w 6591300"/>
              <a:gd name="connsiteY1" fmla="*/ 2598297 h 2599249"/>
              <a:gd name="connsiteX2" fmla="*/ 0 w 6591300"/>
              <a:gd name="connsiteY2" fmla="*/ 2599249 h 2599249"/>
              <a:gd name="connsiteX3" fmla="*/ 874395 w 6591300"/>
              <a:gd name="connsiteY3" fmla="*/ 2055372 h 2599249"/>
              <a:gd name="connsiteX4" fmla="*/ 1470660 w 6591300"/>
              <a:gd name="connsiteY4" fmla="*/ 2049657 h 2599249"/>
              <a:gd name="connsiteX5" fmla="*/ 1562100 w 6591300"/>
              <a:gd name="connsiteY5" fmla="*/ 2104902 h 2599249"/>
              <a:gd name="connsiteX6" fmla="*/ 2532697 w 6591300"/>
              <a:gd name="connsiteY6" fmla="*/ 2077279 h 2599249"/>
              <a:gd name="connsiteX7" fmla="*/ 3231832 w 6591300"/>
              <a:gd name="connsiteY7" fmla="*/ 1603887 h 2599249"/>
              <a:gd name="connsiteX8" fmla="*/ 3635692 w 6591300"/>
              <a:gd name="connsiteY8" fmla="*/ 1582932 h 2599249"/>
              <a:gd name="connsiteX9" fmla="*/ 3956685 w 6591300"/>
              <a:gd name="connsiteY9" fmla="*/ 1755334 h 2599249"/>
              <a:gd name="connsiteX10" fmla="*/ 4855845 w 6591300"/>
              <a:gd name="connsiteY10" fmla="*/ 1448629 h 2599249"/>
              <a:gd name="connsiteX11" fmla="*/ 5099685 w 6591300"/>
              <a:gd name="connsiteY11" fmla="*/ 727587 h 2599249"/>
              <a:gd name="connsiteX12" fmla="*/ 6027420 w 6591300"/>
              <a:gd name="connsiteY12" fmla="*/ 62742 h 2599249"/>
              <a:gd name="connsiteX13" fmla="*/ 6027420 w 6591300"/>
              <a:gd name="connsiteY13" fmla="*/ 62742 h 2599249"/>
              <a:gd name="connsiteX14" fmla="*/ 6591300 w 6591300"/>
              <a:gd name="connsiteY14" fmla="*/ 1480062 h 2599249"/>
              <a:gd name="connsiteX0" fmla="*/ 0 w 6591300"/>
              <a:gd name="connsiteY0" fmla="*/ 2598297 h 2599249"/>
              <a:gd name="connsiteX1" fmla="*/ 0 w 6591300"/>
              <a:gd name="connsiteY1" fmla="*/ 2599249 h 2599249"/>
              <a:gd name="connsiteX2" fmla="*/ 874395 w 6591300"/>
              <a:gd name="connsiteY2" fmla="*/ 2055372 h 2599249"/>
              <a:gd name="connsiteX3" fmla="*/ 1470660 w 6591300"/>
              <a:gd name="connsiteY3" fmla="*/ 2049657 h 2599249"/>
              <a:gd name="connsiteX4" fmla="*/ 1562100 w 6591300"/>
              <a:gd name="connsiteY4" fmla="*/ 2104902 h 2599249"/>
              <a:gd name="connsiteX5" fmla="*/ 2532697 w 6591300"/>
              <a:gd name="connsiteY5" fmla="*/ 2077279 h 2599249"/>
              <a:gd name="connsiteX6" fmla="*/ 3231832 w 6591300"/>
              <a:gd name="connsiteY6" fmla="*/ 1603887 h 2599249"/>
              <a:gd name="connsiteX7" fmla="*/ 3635692 w 6591300"/>
              <a:gd name="connsiteY7" fmla="*/ 1582932 h 2599249"/>
              <a:gd name="connsiteX8" fmla="*/ 3956685 w 6591300"/>
              <a:gd name="connsiteY8" fmla="*/ 1755334 h 2599249"/>
              <a:gd name="connsiteX9" fmla="*/ 4855845 w 6591300"/>
              <a:gd name="connsiteY9" fmla="*/ 1448629 h 2599249"/>
              <a:gd name="connsiteX10" fmla="*/ 5099685 w 6591300"/>
              <a:gd name="connsiteY10" fmla="*/ 727587 h 2599249"/>
              <a:gd name="connsiteX11" fmla="*/ 6027420 w 6591300"/>
              <a:gd name="connsiteY11" fmla="*/ 62742 h 2599249"/>
              <a:gd name="connsiteX12" fmla="*/ 6027420 w 6591300"/>
              <a:gd name="connsiteY12" fmla="*/ 62742 h 2599249"/>
              <a:gd name="connsiteX13" fmla="*/ 6591300 w 6591300"/>
              <a:gd name="connsiteY13" fmla="*/ 1480062 h 2599249"/>
              <a:gd name="connsiteX0" fmla="*/ 0 w 6027420"/>
              <a:gd name="connsiteY0" fmla="*/ 2598297 h 2599249"/>
              <a:gd name="connsiteX1" fmla="*/ 0 w 6027420"/>
              <a:gd name="connsiteY1" fmla="*/ 2599249 h 2599249"/>
              <a:gd name="connsiteX2" fmla="*/ 874395 w 6027420"/>
              <a:gd name="connsiteY2" fmla="*/ 2055372 h 2599249"/>
              <a:gd name="connsiteX3" fmla="*/ 1470660 w 6027420"/>
              <a:gd name="connsiteY3" fmla="*/ 2049657 h 2599249"/>
              <a:gd name="connsiteX4" fmla="*/ 1562100 w 6027420"/>
              <a:gd name="connsiteY4" fmla="*/ 2104902 h 2599249"/>
              <a:gd name="connsiteX5" fmla="*/ 2532697 w 6027420"/>
              <a:gd name="connsiteY5" fmla="*/ 2077279 h 2599249"/>
              <a:gd name="connsiteX6" fmla="*/ 3231832 w 6027420"/>
              <a:gd name="connsiteY6" fmla="*/ 1603887 h 2599249"/>
              <a:gd name="connsiteX7" fmla="*/ 3635692 w 6027420"/>
              <a:gd name="connsiteY7" fmla="*/ 1582932 h 2599249"/>
              <a:gd name="connsiteX8" fmla="*/ 3956685 w 6027420"/>
              <a:gd name="connsiteY8" fmla="*/ 1755334 h 2599249"/>
              <a:gd name="connsiteX9" fmla="*/ 4855845 w 6027420"/>
              <a:gd name="connsiteY9" fmla="*/ 1448629 h 2599249"/>
              <a:gd name="connsiteX10" fmla="*/ 5099685 w 6027420"/>
              <a:gd name="connsiteY10" fmla="*/ 727587 h 2599249"/>
              <a:gd name="connsiteX11" fmla="*/ 6027420 w 6027420"/>
              <a:gd name="connsiteY11" fmla="*/ 62742 h 2599249"/>
              <a:gd name="connsiteX12" fmla="*/ 6027420 w 6027420"/>
              <a:gd name="connsiteY12" fmla="*/ 62742 h 2599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027420" h="2599249">
                <a:moveTo>
                  <a:pt x="0" y="2598297"/>
                </a:moveTo>
                <a:lnTo>
                  <a:pt x="0" y="2599249"/>
                </a:lnTo>
                <a:lnTo>
                  <a:pt x="874395" y="2055372"/>
                </a:lnTo>
                <a:cubicBezTo>
                  <a:pt x="1056322" y="1942024"/>
                  <a:pt x="1286827" y="1940119"/>
                  <a:pt x="1470660" y="2049657"/>
                </a:cubicBezTo>
                <a:lnTo>
                  <a:pt x="1562100" y="2104902"/>
                </a:lnTo>
                <a:cubicBezTo>
                  <a:pt x="1863090" y="2284924"/>
                  <a:pt x="2241232" y="2273494"/>
                  <a:pt x="2532697" y="2077279"/>
                </a:cubicBezTo>
                <a:lnTo>
                  <a:pt x="3231832" y="1603887"/>
                </a:lnTo>
                <a:cubicBezTo>
                  <a:pt x="3351847" y="1521972"/>
                  <a:pt x="3508057" y="1514352"/>
                  <a:pt x="3635692" y="1582932"/>
                </a:cubicBezTo>
                <a:lnTo>
                  <a:pt x="3956685" y="1755334"/>
                </a:lnTo>
                <a:cubicBezTo>
                  <a:pt x="4288155" y="1933452"/>
                  <a:pt x="4701540" y="1792482"/>
                  <a:pt x="4855845" y="1448629"/>
                </a:cubicBezTo>
                <a:lnTo>
                  <a:pt x="5099685" y="727587"/>
                </a:lnTo>
                <a:cubicBezTo>
                  <a:pt x="5228273" y="156087"/>
                  <a:pt x="5863590" y="-137283"/>
                  <a:pt x="6027420" y="62742"/>
                </a:cubicBezTo>
                <a:lnTo>
                  <a:pt x="6027420" y="62742"/>
                </a:lnTo>
              </a:path>
            </a:pathLst>
          </a:custGeom>
          <a:noFill/>
          <a:ln w="9525" cap="flat">
            <a:solidFill>
              <a:schemeClr val="bg1"/>
            </a:solidFill>
            <a:prstDash val="dash"/>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noProof="0"/>
          </a:p>
        </p:txBody>
      </p:sp>
    </p:spTree>
    <p:extLst>
      <p:ext uri="{BB962C8B-B14F-4D97-AF65-F5344CB8AC3E}">
        <p14:creationId xmlns:p14="http://schemas.microsoft.com/office/powerpoint/2010/main" val="21202362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xt Layou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BF7CBC-CC93-4AB3-9D46-61075505816B}"/>
              </a:ext>
            </a:extLst>
          </p:cNvPr>
          <p:cNvSpPr>
            <a:spLocks noGrp="1"/>
          </p:cNvSpPr>
          <p:nvPr>
            <p:ph type="title"/>
          </p:nvPr>
        </p:nvSpPr>
        <p:spPr>
          <a:xfrm>
            <a:off x="360000" y="360000"/>
            <a:ext cx="6993300" cy="540000"/>
          </a:xfrm>
        </p:spPr>
        <p:txBody>
          <a:bodyPr/>
          <a:lstStyle/>
          <a:p>
            <a:r>
              <a:rPr lang="en-US" noProof="0"/>
              <a:t>Click to edit Master title style</a:t>
            </a:r>
          </a:p>
        </p:txBody>
      </p:sp>
      <p:sp>
        <p:nvSpPr>
          <p:cNvPr id="16" name="Subtitle">
            <a:extLst>
              <a:ext uri="{FF2B5EF4-FFF2-40B4-BE49-F238E27FC236}">
                <a16:creationId xmlns:a16="http://schemas.microsoft.com/office/drawing/2014/main" id="{152317FE-88B5-4D1F-AECF-DA69D6779BEA}"/>
              </a:ext>
            </a:extLst>
          </p:cNvPr>
          <p:cNvSpPr>
            <a:spLocks noGrp="1"/>
          </p:cNvSpPr>
          <p:nvPr>
            <p:ph type="body" sz="quarter" idx="12" hasCustomPrompt="1"/>
          </p:nvPr>
        </p:nvSpPr>
        <p:spPr>
          <a:xfrm>
            <a:off x="360363" y="1080000"/>
            <a:ext cx="6992937" cy="360362"/>
          </a:xfrm>
        </p:spPr>
        <p:txBody>
          <a:bodyPr/>
          <a:lstStyle>
            <a:lvl1pPr marL="0" indent="0">
              <a:buNone/>
              <a:defRPr sz="2100"/>
            </a:lvl1pPr>
          </a:lstStyle>
          <a:p>
            <a:pPr lvl="0"/>
            <a:r>
              <a:rPr lang="en-US" noProof="0"/>
              <a:t>Subtitle</a:t>
            </a:r>
          </a:p>
        </p:txBody>
      </p:sp>
      <p:sp>
        <p:nvSpPr>
          <p:cNvPr id="3" name="Left Col">
            <a:extLst>
              <a:ext uri="{FF2B5EF4-FFF2-40B4-BE49-F238E27FC236}">
                <a16:creationId xmlns:a16="http://schemas.microsoft.com/office/drawing/2014/main" id="{49529B8D-BAD9-4E6D-82F7-0275D8195AA9}"/>
              </a:ext>
            </a:extLst>
          </p:cNvPr>
          <p:cNvSpPr>
            <a:spLocks noGrp="1"/>
          </p:cNvSpPr>
          <p:nvPr>
            <p:ph sz="half" idx="1"/>
          </p:nvPr>
        </p:nvSpPr>
        <p:spPr>
          <a:xfrm>
            <a:off x="360000" y="1620000"/>
            <a:ext cx="6992936" cy="4500000"/>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Picture Placeholder 5">
            <a:extLst>
              <a:ext uri="{FF2B5EF4-FFF2-40B4-BE49-F238E27FC236}">
                <a16:creationId xmlns:a16="http://schemas.microsoft.com/office/drawing/2014/main" id="{3B63572F-04A5-456D-9066-1A65AFF5E685}"/>
              </a:ext>
            </a:extLst>
          </p:cNvPr>
          <p:cNvSpPr>
            <a:spLocks noGrp="1"/>
          </p:cNvSpPr>
          <p:nvPr>
            <p:ph type="pic" sz="quarter" idx="13" hasCustomPrompt="1"/>
          </p:nvPr>
        </p:nvSpPr>
        <p:spPr>
          <a:xfrm>
            <a:off x="7804150" y="1"/>
            <a:ext cx="4387850" cy="6679488"/>
          </a:xfrm>
          <a:solidFill>
            <a:schemeClr val="bg1">
              <a:lumMod val="95000"/>
            </a:schemeClr>
          </a:solidFill>
        </p:spPr>
        <p:txBody>
          <a:bodyPr anchor="ctr"/>
          <a:lstStyle>
            <a:lvl1pPr marL="0" indent="0" algn="ctr">
              <a:buNone/>
              <a:defRPr sz="1600" i="1">
                <a:latin typeface="Times New Roman" panose="02020603050405020304" pitchFamily="18" charset="0"/>
                <a:cs typeface="Times New Roman" panose="02020603050405020304" pitchFamily="18" charset="0"/>
              </a:defRPr>
            </a:lvl1pPr>
          </a:lstStyle>
          <a:p>
            <a:r>
              <a:rPr lang="en-US" noProof="0"/>
              <a:t>Insert or Drag and Drop your Image</a:t>
            </a:r>
          </a:p>
        </p:txBody>
      </p:sp>
      <p:sp>
        <p:nvSpPr>
          <p:cNvPr id="4" name="Footer Placeholder 3">
            <a:extLst>
              <a:ext uri="{FF2B5EF4-FFF2-40B4-BE49-F238E27FC236}">
                <a16:creationId xmlns:a16="http://schemas.microsoft.com/office/drawing/2014/main" id="{BC263EBA-2C46-40FB-9D48-819ED0C8994F}"/>
              </a:ext>
            </a:extLst>
          </p:cNvPr>
          <p:cNvSpPr>
            <a:spLocks noGrp="1"/>
          </p:cNvSpPr>
          <p:nvPr>
            <p:ph type="ftr" sz="quarter" idx="14"/>
          </p:nvPr>
        </p:nvSpPr>
        <p:spPr/>
        <p:txBody>
          <a:bodyPr/>
          <a:lstStyle/>
          <a:p>
            <a:r>
              <a:rPr lang="en-US" noProof="0"/>
              <a:t>Add a footer</a:t>
            </a:r>
          </a:p>
        </p:txBody>
      </p:sp>
      <p:sp>
        <p:nvSpPr>
          <p:cNvPr id="5" name="Slide Number Placeholder 4">
            <a:extLst>
              <a:ext uri="{FF2B5EF4-FFF2-40B4-BE49-F238E27FC236}">
                <a16:creationId xmlns:a16="http://schemas.microsoft.com/office/drawing/2014/main" id="{719230BC-20AB-4DD9-AF5C-47BA72E56986}"/>
              </a:ext>
            </a:extLst>
          </p:cNvPr>
          <p:cNvSpPr>
            <a:spLocks noGrp="1"/>
          </p:cNvSpPr>
          <p:nvPr>
            <p:ph type="sldNum" sz="quarter" idx="15"/>
          </p:nvPr>
        </p:nvSpPr>
        <p:spPr/>
        <p:txBody>
          <a:bodyPr/>
          <a:lstStyle/>
          <a:p>
            <a:fld id="{058DB212-BFA2-403F-85EF-DFD3FF6D973A}" type="slidenum">
              <a:rPr lang="en-US" noProof="0" smtClean="0"/>
              <a:pPr/>
              <a:t>‹#›</a:t>
            </a:fld>
            <a:endParaRPr lang="en-US" noProof="0"/>
          </a:p>
        </p:txBody>
      </p:sp>
    </p:spTree>
    <p:extLst>
      <p:ext uri="{BB962C8B-B14F-4D97-AF65-F5344CB8AC3E}">
        <p14:creationId xmlns:p14="http://schemas.microsoft.com/office/powerpoint/2010/main" val="16428578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 Layout 2">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95A87C21-15CD-48D8-B583-89B110156879}"/>
              </a:ext>
            </a:extLst>
          </p:cNvPr>
          <p:cNvSpPr/>
          <p:nvPr userDrawn="1"/>
        </p:nvSpPr>
        <p:spPr>
          <a:xfrm>
            <a:off x="7804351" y="0"/>
            <a:ext cx="4386221" cy="6677022"/>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1DBF7CBC-CC93-4AB3-9D46-61075505816B}"/>
              </a:ext>
            </a:extLst>
          </p:cNvPr>
          <p:cNvSpPr>
            <a:spLocks noGrp="1"/>
          </p:cNvSpPr>
          <p:nvPr>
            <p:ph type="title"/>
          </p:nvPr>
        </p:nvSpPr>
        <p:spPr>
          <a:xfrm>
            <a:off x="360000" y="360000"/>
            <a:ext cx="6993300" cy="540000"/>
          </a:xfrm>
        </p:spPr>
        <p:txBody>
          <a:bodyPr/>
          <a:lstStyle/>
          <a:p>
            <a:r>
              <a:rPr lang="en-US" noProof="0"/>
              <a:t>Click to edit Master title style</a:t>
            </a:r>
          </a:p>
        </p:txBody>
      </p:sp>
      <p:sp>
        <p:nvSpPr>
          <p:cNvPr id="16" name="Subtitle">
            <a:extLst>
              <a:ext uri="{FF2B5EF4-FFF2-40B4-BE49-F238E27FC236}">
                <a16:creationId xmlns:a16="http://schemas.microsoft.com/office/drawing/2014/main" id="{152317FE-88B5-4D1F-AECF-DA69D6779BEA}"/>
              </a:ext>
            </a:extLst>
          </p:cNvPr>
          <p:cNvSpPr>
            <a:spLocks noGrp="1"/>
          </p:cNvSpPr>
          <p:nvPr>
            <p:ph type="body" sz="quarter" idx="12" hasCustomPrompt="1"/>
          </p:nvPr>
        </p:nvSpPr>
        <p:spPr>
          <a:xfrm>
            <a:off x="360363" y="1080000"/>
            <a:ext cx="6992937" cy="360362"/>
          </a:xfrm>
        </p:spPr>
        <p:txBody>
          <a:bodyPr/>
          <a:lstStyle>
            <a:lvl1pPr marL="0" indent="0">
              <a:buNone/>
              <a:defRPr sz="2100"/>
            </a:lvl1pPr>
          </a:lstStyle>
          <a:p>
            <a:pPr lvl="0"/>
            <a:r>
              <a:rPr lang="en-US" noProof="0"/>
              <a:t>Subtitle</a:t>
            </a:r>
          </a:p>
        </p:txBody>
      </p:sp>
      <p:sp>
        <p:nvSpPr>
          <p:cNvPr id="3" name="Left Col">
            <a:extLst>
              <a:ext uri="{FF2B5EF4-FFF2-40B4-BE49-F238E27FC236}">
                <a16:creationId xmlns:a16="http://schemas.microsoft.com/office/drawing/2014/main" id="{49529B8D-BAD9-4E6D-82F7-0275D8195AA9}"/>
              </a:ext>
            </a:extLst>
          </p:cNvPr>
          <p:cNvSpPr>
            <a:spLocks noGrp="1"/>
          </p:cNvSpPr>
          <p:nvPr>
            <p:ph sz="half" idx="1"/>
          </p:nvPr>
        </p:nvSpPr>
        <p:spPr>
          <a:xfrm>
            <a:off x="360000" y="1620000"/>
            <a:ext cx="6992936" cy="4500000"/>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Picture Placeholder 5">
            <a:extLst>
              <a:ext uri="{FF2B5EF4-FFF2-40B4-BE49-F238E27FC236}">
                <a16:creationId xmlns:a16="http://schemas.microsoft.com/office/drawing/2014/main" id="{3B63572F-04A5-456D-9066-1A65AFF5E685}"/>
              </a:ext>
            </a:extLst>
          </p:cNvPr>
          <p:cNvSpPr>
            <a:spLocks noGrp="1"/>
          </p:cNvSpPr>
          <p:nvPr>
            <p:ph type="pic" sz="quarter" idx="13" hasCustomPrompt="1"/>
          </p:nvPr>
        </p:nvSpPr>
        <p:spPr>
          <a:xfrm>
            <a:off x="8127752" y="4320000"/>
            <a:ext cx="1800000" cy="1800000"/>
          </a:xfrm>
          <a:solidFill>
            <a:schemeClr val="bg1"/>
          </a:solidFill>
        </p:spPr>
        <p:txBody>
          <a:bodyPr anchor="ctr"/>
          <a:lstStyle>
            <a:lvl1pPr marL="0" indent="0" algn="ctr">
              <a:buNone/>
              <a:defRPr sz="1600" i="1">
                <a:latin typeface="Times New Roman" panose="02020603050405020304" pitchFamily="18" charset="0"/>
                <a:cs typeface="Times New Roman" panose="02020603050405020304" pitchFamily="18" charset="0"/>
              </a:defRPr>
            </a:lvl1pPr>
          </a:lstStyle>
          <a:p>
            <a:r>
              <a:rPr lang="en-US" noProof="0"/>
              <a:t>Insert or Drag and Drop your Image</a:t>
            </a:r>
          </a:p>
        </p:txBody>
      </p:sp>
      <p:sp>
        <p:nvSpPr>
          <p:cNvPr id="4" name="Footer Placeholder 3">
            <a:extLst>
              <a:ext uri="{FF2B5EF4-FFF2-40B4-BE49-F238E27FC236}">
                <a16:creationId xmlns:a16="http://schemas.microsoft.com/office/drawing/2014/main" id="{BC263EBA-2C46-40FB-9D48-819ED0C8994F}"/>
              </a:ext>
            </a:extLst>
          </p:cNvPr>
          <p:cNvSpPr>
            <a:spLocks noGrp="1"/>
          </p:cNvSpPr>
          <p:nvPr>
            <p:ph type="ftr" sz="quarter" idx="14"/>
          </p:nvPr>
        </p:nvSpPr>
        <p:spPr/>
        <p:txBody>
          <a:bodyPr/>
          <a:lstStyle/>
          <a:p>
            <a:r>
              <a:rPr lang="en-US" noProof="0"/>
              <a:t>Add a footer</a:t>
            </a:r>
          </a:p>
        </p:txBody>
      </p:sp>
      <p:sp>
        <p:nvSpPr>
          <p:cNvPr id="5" name="Slide Number Placeholder 4">
            <a:extLst>
              <a:ext uri="{FF2B5EF4-FFF2-40B4-BE49-F238E27FC236}">
                <a16:creationId xmlns:a16="http://schemas.microsoft.com/office/drawing/2014/main" id="{719230BC-20AB-4DD9-AF5C-47BA72E56986}"/>
              </a:ext>
            </a:extLst>
          </p:cNvPr>
          <p:cNvSpPr>
            <a:spLocks noGrp="1"/>
          </p:cNvSpPr>
          <p:nvPr>
            <p:ph type="sldNum" sz="quarter" idx="15"/>
          </p:nvPr>
        </p:nvSpPr>
        <p:spPr/>
        <p:txBody>
          <a:bodyPr/>
          <a:lstStyle/>
          <a:p>
            <a:fld id="{058DB212-BFA2-403F-85EF-DFD3FF6D973A}" type="slidenum">
              <a:rPr lang="en-US" noProof="0" smtClean="0"/>
              <a:pPr/>
              <a:t>‹#›</a:t>
            </a:fld>
            <a:endParaRPr lang="en-US" noProof="0"/>
          </a:p>
        </p:txBody>
      </p:sp>
      <p:sp>
        <p:nvSpPr>
          <p:cNvPr id="8" name="Picture Placeholder 5">
            <a:extLst>
              <a:ext uri="{FF2B5EF4-FFF2-40B4-BE49-F238E27FC236}">
                <a16:creationId xmlns:a16="http://schemas.microsoft.com/office/drawing/2014/main" id="{5092E684-C621-4F92-A05A-A167EEF46270}"/>
              </a:ext>
            </a:extLst>
          </p:cNvPr>
          <p:cNvSpPr>
            <a:spLocks noGrp="1"/>
          </p:cNvSpPr>
          <p:nvPr>
            <p:ph type="pic" sz="quarter" idx="16" hasCustomPrompt="1"/>
          </p:nvPr>
        </p:nvSpPr>
        <p:spPr>
          <a:xfrm>
            <a:off x="10057037" y="4320000"/>
            <a:ext cx="1800000" cy="1800000"/>
          </a:xfrm>
          <a:solidFill>
            <a:schemeClr val="bg1">
              <a:lumMod val="95000"/>
            </a:schemeClr>
          </a:solidFill>
        </p:spPr>
        <p:txBody>
          <a:bodyPr anchor="ctr"/>
          <a:lstStyle>
            <a:lvl1pPr marL="0" indent="0" algn="ctr">
              <a:buNone/>
              <a:defRPr sz="1600" i="1">
                <a:latin typeface="Times New Roman" panose="02020603050405020304" pitchFamily="18" charset="0"/>
                <a:cs typeface="Times New Roman" panose="02020603050405020304" pitchFamily="18" charset="0"/>
              </a:defRPr>
            </a:lvl1pPr>
          </a:lstStyle>
          <a:p>
            <a:r>
              <a:rPr lang="en-US" noProof="0"/>
              <a:t>Insert or Drag and Drop your Image</a:t>
            </a:r>
          </a:p>
        </p:txBody>
      </p:sp>
      <p:sp>
        <p:nvSpPr>
          <p:cNvPr id="9" name="Picture Placeholder 5">
            <a:extLst>
              <a:ext uri="{FF2B5EF4-FFF2-40B4-BE49-F238E27FC236}">
                <a16:creationId xmlns:a16="http://schemas.microsoft.com/office/drawing/2014/main" id="{6958D132-F2A9-41E1-BDD8-067D52CE5FEB}"/>
              </a:ext>
            </a:extLst>
          </p:cNvPr>
          <p:cNvSpPr>
            <a:spLocks noGrp="1"/>
          </p:cNvSpPr>
          <p:nvPr>
            <p:ph type="pic" sz="quarter" idx="17" hasCustomPrompt="1"/>
          </p:nvPr>
        </p:nvSpPr>
        <p:spPr>
          <a:xfrm>
            <a:off x="8127752" y="2395565"/>
            <a:ext cx="1800000" cy="1800000"/>
          </a:xfrm>
          <a:solidFill>
            <a:schemeClr val="bg1"/>
          </a:solidFill>
        </p:spPr>
        <p:txBody>
          <a:bodyPr anchor="ctr"/>
          <a:lstStyle>
            <a:lvl1pPr marL="0" indent="0" algn="ctr">
              <a:buNone/>
              <a:defRPr sz="1600" i="1">
                <a:latin typeface="Times New Roman" panose="02020603050405020304" pitchFamily="18" charset="0"/>
                <a:cs typeface="Times New Roman" panose="02020603050405020304" pitchFamily="18" charset="0"/>
              </a:defRPr>
            </a:lvl1pPr>
          </a:lstStyle>
          <a:p>
            <a:r>
              <a:rPr lang="en-US" noProof="0"/>
              <a:t>Insert or Drag and Drop your Image</a:t>
            </a:r>
          </a:p>
        </p:txBody>
      </p:sp>
      <p:sp>
        <p:nvSpPr>
          <p:cNvPr id="10" name="Picture Placeholder 5">
            <a:extLst>
              <a:ext uri="{FF2B5EF4-FFF2-40B4-BE49-F238E27FC236}">
                <a16:creationId xmlns:a16="http://schemas.microsoft.com/office/drawing/2014/main" id="{B88FD4DB-5089-4686-B4F7-A26163146C9A}"/>
              </a:ext>
            </a:extLst>
          </p:cNvPr>
          <p:cNvSpPr>
            <a:spLocks noGrp="1"/>
          </p:cNvSpPr>
          <p:nvPr>
            <p:ph type="pic" sz="quarter" idx="18" hasCustomPrompt="1"/>
          </p:nvPr>
        </p:nvSpPr>
        <p:spPr>
          <a:xfrm>
            <a:off x="10057037" y="2395565"/>
            <a:ext cx="1800000" cy="1800000"/>
          </a:xfrm>
          <a:solidFill>
            <a:schemeClr val="tx1">
              <a:lumMod val="75000"/>
              <a:lumOff val="25000"/>
            </a:schemeClr>
          </a:solidFill>
        </p:spPr>
        <p:txBody>
          <a:bodyPr anchor="ctr"/>
          <a:lstStyle>
            <a:lvl1pPr marL="0" indent="0" algn="ctr">
              <a:buNone/>
              <a:defRPr sz="1600" i="1">
                <a:solidFill>
                  <a:schemeClr val="bg1"/>
                </a:solidFill>
                <a:latin typeface="Times New Roman" panose="02020603050405020304" pitchFamily="18" charset="0"/>
                <a:cs typeface="Times New Roman" panose="02020603050405020304" pitchFamily="18" charset="0"/>
              </a:defRPr>
            </a:lvl1pPr>
          </a:lstStyle>
          <a:p>
            <a:r>
              <a:rPr lang="en-US" noProof="0"/>
              <a:t>Insert or Drag and Drop your Image</a:t>
            </a:r>
          </a:p>
        </p:txBody>
      </p:sp>
      <p:sp>
        <p:nvSpPr>
          <p:cNvPr id="11" name="Picture Placeholder 5">
            <a:extLst>
              <a:ext uri="{FF2B5EF4-FFF2-40B4-BE49-F238E27FC236}">
                <a16:creationId xmlns:a16="http://schemas.microsoft.com/office/drawing/2014/main" id="{324023AF-AB97-4B60-86FA-5DC8DA1B5C49}"/>
              </a:ext>
            </a:extLst>
          </p:cNvPr>
          <p:cNvSpPr>
            <a:spLocks noGrp="1"/>
          </p:cNvSpPr>
          <p:nvPr>
            <p:ph type="pic" sz="quarter" idx="19" hasCustomPrompt="1"/>
          </p:nvPr>
        </p:nvSpPr>
        <p:spPr>
          <a:xfrm>
            <a:off x="8127752" y="471129"/>
            <a:ext cx="1800000" cy="1800000"/>
          </a:xfrm>
          <a:solidFill>
            <a:schemeClr val="accent1"/>
          </a:solidFill>
        </p:spPr>
        <p:txBody>
          <a:bodyPr anchor="ctr"/>
          <a:lstStyle>
            <a:lvl1pPr marL="0" indent="0" algn="ctr">
              <a:buNone/>
              <a:defRPr sz="1600" i="1">
                <a:latin typeface="Times New Roman" panose="02020603050405020304" pitchFamily="18" charset="0"/>
                <a:cs typeface="Times New Roman" panose="02020603050405020304" pitchFamily="18" charset="0"/>
              </a:defRPr>
            </a:lvl1pPr>
          </a:lstStyle>
          <a:p>
            <a:r>
              <a:rPr lang="en-US" noProof="0"/>
              <a:t>Insert or Drag and Drop your Image</a:t>
            </a:r>
          </a:p>
        </p:txBody>
      </p:sp>
      <p:sp>
        <p:nvSpPr>
          <p:cNvPr id="12" name="Picture Placeholder 5">
            <a:extLst>
              <a:ext uri="{FF2B5EF4-FFF2-40B4-BE49-F238E27FC236}">
                <a16:creationId xmlns:a16="http://schemas.microsoft.com/office/drawing/2014/main" id="{8210F231-568A-4348-B33F-9EBB4A5CF9EB}"/>
              </a:ext>
            </a:extLst>
          </p:cNvPr>
          <p:cNvSpPr>
            <a:spLocks noGrp="1"/>
          </p:cNvSpPr>
          <p:nvPr>
            <p:ph type="pic" sz="quarter" idx="20" hasCustomPrompt="1"/>
          </p:nvPr>
        </p:nvSpPr>
        <p:spPr>
          <a:xfrm>
            <a:off x="10057037" y="471129"/>
            <a:ext cx="1800000" cy="1800000"/>
          </a:xfrm>
          <a:solidFill>
            <a:schemeClr val="bg1">
              <a:lumMod val="95000"/>
            </a:schemeClr>
          </a:solidFill>
        </p:spPr>
        <p:txBody>
          <a:bodyPr anchor="ctr"/>
          <a:lstStyle>
            <a:lvl1pPr marL="0" indent="0" algn="ctr">
              <a:buNone/>
              <a:defRPr sz="1600" i="1">
                <a:latin typeface="Times New Roman" panose="02020603050405020304" pitchFamily="18" charset="0"/>
                <a:cs typeface="Times New Roman" panose="02020603050405020304" pitchFamily="18" charset="0"/>
              </a:defRPr>
            </a:lvl1pPr>
          </a:lstStyle>
          <a:p>
            <a:r>
              <a:rPr lang="en-US" noProof="0"/>
              <a:t>Insert or Drag and Drop your Image</a:t>
            </a:r>
          </a:p>
        </p:txBody>
      </p:sp>
    </p:spTree>
    <p:extLst>
      <p:ext uri="{BB962C8B-B14F-4D97-AF65-F5344CB8AC3E}">
        <p14:creationId xmlns:p14="http://schemas.microsoft.com/office/powerpoint/2010/main" val="24451143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BF7CBC-CC93-4AB3-9D46-61075505816B}"/>
              </a:ext>
            </a:extLst>
          </p:cNvPr>
          <p:cNvSpPr>
            <a:spLocks noGrp="1"/>
          </p:cNvSpPr>
          <p:nvPr>
            <p:ph type="title"/>
          </p:nvPr>
        </p:nvSpPr>
        <p:spPr>
          <a:xfrm>
            <a:off x="360000" y="360000"/>
            <a:ext cx="11473200" cy="540000"/>
          </a:xfrm>
        </p:spPr>
        <p:txBody>
          <a:bodyPr/>
          <a:lstStyle/>
          <a:p>
            <a:r>
              <a:rPr lang="en-US" noProof="0"/>
              <a:t>Click to edit Master title style</a:t>
            </a:r>
          </a:p>
        </p:txBody>
      </p:sp>
      <p:sp>
        <p:nvSpPr>
          <p:cNvPr id="3" name="Left Col">
            <a:extLst>
              <a:ext uri="{FF2B5EF4-FFF2-40B4-BE49-F238E27FC236}">
                <a16:creationId xmlns:a16="http://schemas.microsoft.com/office/drawing/2014/main" id="{49529B8D-BAD9-4E6D-82F7-0275D8195AA9}"/>
              </a:ext>
            </a:extLst>
          </p:cNvPr>
          <p:cNvSpPr>
            <a:spLocks noGrp="1"/>
          </p:cNvSpPr>
          <p:nvPr>
            <p:ph sz="half" idx="1"/>
          </p:nvPr>
        </p:nvSpPr>
        <p:spPr>
          <a:xfrm>
            <a:off x="360000" y="1980000"/>
            <a:ext cx="5580000" cy="4140000"/>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Left Header">
            <a:extLst>
              <a:ext uri="{FF2B5EF4-FFF2-40B4-BE49-F238E27FC236}">
                <a16:creationId xmlns:a16="http://schemas.microsoft.com/office/drawing/2014/main" id="{2241B0A0-0033-49FF-89B8-142165C8E93C}"/>
              </a:ext>
            </a:extLst>
          </p:cNvPr>
          <p:cNvSpPr>
            <a:spLocks noGrp="1"/>
          </p:cNvSpPr>
          <p:nvPr>
            <p:ph type="body" sz="quarter" idx="12" hasCustomPrompt="1"/>
          </p:nvPr>
        </p:nvSpPr>
        <p:spPr>
          <a:xfrm>
            <a:off x="360000" y="1620000"/>
            <a:ext cx="5580000" cy="360000"/>
          </a:xfrm>
        </p:spPr>
        <p:txBody>
          <a:bodyPr/>
          <a:lstStyle>
            <a:lvl1pPr marL="0" indent="0">
              <a:buNone/>
              <a:defRPr b="1"/>
            </a:lvl1pPr>
          </a:lstStyle>
          <a:p>
            <a:pPr lvl="0"/>
            <a:r>
              <a:rPr lang="en-US" noProof="0"/>
              <a:t>Compare A</a:t>
            </a:r>
          </a:p>
        </p:txBody>
      </p:sp>
      <p:sp>
        <p:nvSpPr>
          <p:cNvPr id="4" name="Right Col">
            <a:extLst>
              <a:ext uri="{FF2B5EF4-FFF2-40B4-BE49-F238E27FC236}">
                <a16:creationId xmlns:a16="http://schemas.microsoft.com/office/drawing/2014/main" id="{0AAD114E-6BCC-4476-8E44-12E87D4675E2}"/>
              </a:ext>
            </a:extLst>
          </p:cNvPr>
          <p:cNvSpPr>
            <a:spLocks noGrp="1"/>
          </p:cNvSpPr>
          <p:nvPr>
            <p:ph sz="half" idx="2"/>
          </p:nvPr>
        </p:nvSpPr>
        <p:spPr>
          <a:xfrm>
            <a:off x="6253200" y="1980000"/>
            <a:ext cx="5580000" cy="4140000"/>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Right Header">
            <a:extLst>
              <a:ext uri="{FF2B5EF4-FFF2-40B4-BE49-F238E27FC236}">
                <a16:creationId xmlns:a16="http://schemas.microsoft.com/office/drawing/2014/main" id="{069A9930-1B94-49BC-B4A6-B597F155D2DD}"/>
              </a:ext>
            </a:extLst>
          </p:cNvPr>
          <p:cNvSpPr>
            <a:spLocks noGrp="1"/>
          </p:cNvSpPr>
          <p:nvPr>
            <p:ph type="body" sz="quarter" idx="13" hasCustomPrompt="1"/>
          </p:nvPr>
        </p:nvSpPr>
        <p:spPr>
          <a:xfrm>
            <a:off x="6253200" y="1620000"/>
            <a:ext cx="5580000" cy="360000"/>
          </a:xfrm>
        </p:spPr>
        <p:txBody>
          <a:bodyPr/>
          <a:lstStyle>
            <a:lvl1pPr marL="0" indent="0">
              <a:buNone/>
              <a:defRPr b="1"/>
            </a:lvl1pPr>
          </a:lstStyle>
          <a:p>
            <a:pPr lvl="0"/>
            <a:r>
              <a:rPr lang="en-US" noProof="0"/>
              <a:t>Compare B</a:t>
            </a:r>
          </a:p>
        </p:txBody>
      </p:sp>
      <p:sp>
        <p:nvSpPr>
          <p:cNvPr id="5" name="Footer Placeholder 4">
            <a:extLst>
              <a:ext uri="{FF2B5EF4-FFF2-40B4-BE49-F238E27FC236}">
                <a16:creationId xmlns:a16="http://schemas.microsoft.com/office/drawing/2014/main" id="{7C7AC535-CCE6-472A-BA3D-DDE92DFF0EDA}"/>
              </a:ext>
            </a:extLst>
          </p:cNvPr>
          <p:cNvSpPr>
            <a:spLocks noGrp="1"/>
          </p:cNvSpPr>
          <p:nvPr>
            <p:ph type="ftr" sz="quarter" idx="15"/>
          </p:nvPr>
        </p:nvSpPr>
        <p:spPr/>
        <p:txBody>
          <a:bodyPr/>
          <a:lstStyle/>
          <a:p>
            <a:r>
              <a:rPr lang="en-US" noProof="0"/>
              <a:t>Add a footer</a:t>
            </a:r>
          </a:p>
        </p:txBody>
      </p:sp>
      <p:sp>
        <p:nvSpPr>
          <p:cNvPr id="6" name="Slide Number Placeholder 5">
            <a:extLst>
              <a:ext uri="{FF2B5EF4-FFF2-40B4-BE49-F238E27FC236}">
                <a16:creationId xmlns:a16="http://schemas.microsoft.com/office/drawing/2014/main" id="{6A32F890-EB29-4A5B-A499-BB0FC04447A7}"/>
              </a:ext>
            </a:extLst>
          </p:cNvPr>
          <p:cNvSpPr>
            <a:spLocks noGrp="1"/>
          </p:cNvSpPr>
          <p:nvPr>
            <p:ph type="sldNum" sz="quarter" idx="16"/>
          </p:nvPr>
        </p:nvSpPr>
        <p:spPr/>
        <p:txBody>
          <a:bodyPr/>
          <a:lstStyle/>
          <a:p>
            <a:fld id="{058DB212-BFA2-403F-85EF-DFD3FF6D973A}" type="slidenum">
              <a:rPr lang="en-US" noProof="0" smtClean="0"/>
              <a:pPr/>
              <a:t>‹#›</a:t>
            </a:fld>
            <a:endParaRPr lang="en-US" noProof="0"/>
          </a:p>
        </p:txBody>
      </p:sp>
    </p:spTree>
    <p:extLst>
      <p:ext uri="{BB962C8B-B14F-4D97-AF65-F5344CB8AC3E}">
        <p14:creationId xmlns:p14="http://schemas.microsoft.com/office/powerpoint/2010/main" val="24888889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rge Photo">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B63572F-04A5-456D-9066-1A65AFF5E685}"/>
              </a:ext>
            </a:extLst>
          </p:cNvPr>
          <p:cNvSpPr>
            <a:spLocks noGrp="1"/>
          </p:cNvSpPr>
          <p:nvPr>
            <p:ph type="pic" sz="quarter" idx="13" hasCustomPrompt="1"/>
          </p:nvPr>
        </p:nvSpPr>
        <p:spPr>
          <a:xfrm>
            <a:off x="0" y="0"/>
            <a:ext cx="12191999" cy="6678000"/>
          </a:xfrm>
          <a:solidFill>
            <a:schemeClr val="bg1">
              <a:lumMod val="95000"/>
            </a:schemeClr>
          </a:solidFill>
        </p:spPr>
        <p:txBody>
          <a:bodyPr anchor="ctr"/>
          <a:lstStyle>
            <a:lvl1pPr marL="0" indent="0" algn="ctr">
              <a:buNone/>
              <a:defRPr sz="1600" i="1">
                <a:latin typeface="Times New Roman" panose="02020603050405020304" pitchFamily="18" charset="0"/>
                <a:cs typeface="Times New Roman" panose="02020603050405020304" pitchFamily="18" charset="0"/>
              </a:defRPr>
            </a:lvl1pPr>
          </a:lstStyle>
          <a:p>
            <a:r>
              <a:rPr lang="en-US" noProof="0"/>
              <a:t>Insert or Drag and Drop your Image</a:t>
            </a:r>
          </a:p>
        </p:txBody>
      </p:sp>
      <p:sp>
        <p:nvSpPr>
          <p:cNvPr id="3" name="Slide Number Placeholder 2">
            <a:extLst>
              <a:ext uri="{FF2B5EF4-FFF2-40B4-BE49-F238E27FC236}">
                <a16:creationId xmlns:a16="http://schemas.microsoft.com/office/drawing/2014/main" id="{719A41AC-399F-4B25-A28A-F7679843C36E}"/>
              </a:ext>
            </a:extLst>
          </p:cNvPr>
          <p:cNvSpPr>
            <a:spLocks noGrp="1"/>
          </p:cNvSpPr>
          <p:nvPr>
            <p:ph type="sldNum" sz="quarter" idx="16"/>
          </p:nvPr>
        </p:nvSpPr>
        <p:spPr/>
        <p:txBody>
          <a:bodyPr/>
          <a:lstStyle/>
          <a:p>
            <a:fld id="{058DB212-BFA2-403F-85EF-DFD3FF6D973A}" type="slidenum">
              <a:rPr lang="en-US" noProof="0" smtClean="0"/>
              <a:pPr/>
              <a:t>‹#›</a:t>
            </a:fld>
            <a:endParaRPr lang="en-US" noProof="0"/>
          </a:p>
        </p:txBody>
      </p:sp>
      <p:sp>
        <p:nvSpPr>
          <p:cNvPr id="10" name="Caption">
            <a:extLst>
              <a:ext uri="{FF2B5EF4-FFF2-40B4-BE49-F238E27FC236}">
                <a16:creationId xmlns:a16="http://schemas.microsoft.com/office/drawing/2014/main" id="{E1C65CF6-B529-468F-B46C-1D1C2E71A116}"/>
              </a:ext>
            </a:extLst>
          </p:cNvPr>
          <p:cNvSpPr>
            <a:spLocks noGrp="1"/>
          </p:cNvSpPr>
          <p:nvPr>
            <p:ph type="body" sz="quarter" idx="14" hasCustomPrompt="1"/>
          </p:nvPr>
        </p:nvSpPr>
        <p:spPr>
          <a:xfrm>
            <a:off x="7801275" y="6156000"/>
            <a:ext cx="3793125" cy="396000"/>
          </a:xfrm>
          <a:solidFill>
            <a:schemeClr val="tx1"/>
          </a:solidFill>
        </p:spPr>
        <p:txBody>
          <a:bodyPr lIns="72000" tIns="72000"/>
          <a:lstStyle>
            <a:lvl1pPr marL="0" indent="0">
              <a:buNone/>
              <a:defRPr>
                <a:solidFill>
                  <a:schemeClr val="bg1"/>
                </a:solidFill>
              </a:defRPr>
            </a:lvl1pPr>
            <a:lvl2pPr marL="263525" indent="0">
              <a:buNone/>
              <a:defRPr/>
            </a:lvl2pPr>
            <a:lvl3pPr marL="536575" indent="0">
              <a:buNone/>
              <a:defRPr/>
            </a:lvl3pPr>
            <a:lvl4pPr marL="811213" indent="0">
              <a:buNone/>
              <a:defRPr/>
            </a:lvl4pPr>
            <a:lvl5pPr marL="1074738" indent="0">
              <a:buNone/>
              <a:defRPr/>
            </a:lvl5pPr>
          </a:lstStyle>
          <a:p>
            <a:pPr lvl="0"/>
            <a:r>
              <a:rPr lang="en-US" noProof="0"/>
              <a:t>Place your Image Caption Here</a:t>
            </a:r>
          </a:p>
        </p:txBody>
      </p:sp>
      <p:sp>
        <p:nvSpPr>
          <p:cNvPr id="2" name="Title 1">
            <a:extLst>
              <a:ext uri="{FF2B5EF4-FFF2-40B4-BE49-F238E27FC236}">
                <a16:creationId xmlns:a16="http://schemas.microsoft.com/office/drawing/2014/main" id="{FC5845FB-DCB7-4844-B346-98986ADFCE02}"/>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42188077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Video">
    <p:spTree>
      <p:nvGrpSpPr>
        <p:cNvPr id="1" name=""/>
        <p:cNvGrpSpPr/>
        <p:nvPr/>
      </p:nvGrpSpPr>
      <p:grpSpPr>
        <a:xfrm>
          <a:off x="0" y="0"/>
          <a:ext cx="0" cy="0"/>
          <a:chOff x="0" y="0"/>
          <a:chExt cx="0" cy="0"/>
        </a:xfrm>
      </p:grpSpPr>
      <p:sp>
        <p:nvSpPr>
          <p:cNvPr id="3" name="Media Placeholder 2">
            <a:extLst>
              <a:ext uri="{FF2B5EF4-FFF2-40B4-BE49-F238E27FC236}">
                <a16:creationId xmlns:a16="http://schemas.microsoft.com/office/drawing/2014/main" id="{FB784EBA-F0C5-4F6F-9426-185FBA239203}"/>
              </a:ext>
            </a:extLst>
          </p:cNvPr>
          <p:cNvSpPr>
            <a:spLocks noGrp="1"/>
          </p:cNvSpPr>
          <p:nvPr>
            <p:ph type="media" sz="quarter" idx="15" hasCustomPrompt="1"/>
          </p:nvPr>
        </p:nvSpPr>
        <p:spPr>
          <a:xfrm>
            <a:off x="0" y="0"/>
            <a:ext cx="12192000" cy="6678000"/>
          </a:xfrm>
          <a:pattFill prst="dkUpDiag">
            <a:fgClr>
              <a:schemeClr val="bg1">
                <a:lumMod val="85000"/>
              </a:schemeClr>
            </a:fgClr>
            <a:bgClr>
              <a:schemeClr val="bg1">
                <a:lumMod val="95000"/>
              </a:schemeClr>
            </a:bgClr>
          </a:pattFill>
        </p:spPr>
        <p:txBody>
          <a:bodyPr anchor="ctr"/>
          <a:lstStyle>
            <a:lvl1pPr marL="0" indent="0" algn="ctr">
              <a:buNone/>
              <a:defRPr sz="1600" i="1">
                <a:latin typeface="Times New Roman" panose="02020603050405020304" pitchFamily="18" charset="0"/>
                <a:cs typeface="Times New Roman" panose="02020603050405020304" pitchFamily="18" charset="0"/>
              </a:defRPr>
            </a:lvl1pPr>
          </a:lstStyle>
          <a:p>
            <a:r>
              <a:rPr lang="en-US" noProof="0"/>
              <a:t>Insert Your Video</a:t>
            </a:r>
          </a:p>
        </p:txBody>
      </p:sp>
      <p:sp>
        <p:nvSpPr>
          <p:cNvPr id="5" name="Caption">
            <a:extLst>
              <a:ext uri="{FF2B5EF4-FFF2-40B4-BE49-F238E27FC236}">
                <a16:creationId xmlns:a16="http://schemas.microsoft.com/office/drawing/2014/main" id="{172090C5-61AC-430F-AA33-8EF3902C4669}"/>
              </a:ext>
            </a:extLst>
          </p:cNvPr>
          <p:cNvSpPr>
            <a:spLocks noGrp="1"/>
          </p:cNvSpPr>
          <p:nvPr>
            <p:ph type="body" sz="quarter" idx="14" hasCustomPrompt="1"/>
          </p:nvPr>
        </p:nvSpPr>
        <p:spPr>
          <a:xfrm>
            <a:off x="7801275" y="6156000"/>
            <a:ext cx="3793125" cy="396000"/>
          </a:xfrm>
          <a:solidFill>
            <a:schemeClr val="tx1"/>
          </a:solidFill>
        </p:spPr>
        <p:txBody>
          <a:bodyPr lIns="72000" tIns="72000"/>
          <a:lstStyle>
            <a:lvl1pPr marL="0" indent="0">
              <a:buNone/>
              <a:defRPr>
                <a:solidFill>
                  <a:schemeClr val="bg1"/>
                </a:solidFill>
              </a:defRPr>
            </a:lvl1pPr>
            <a:lvl2pPr marL="263525" indent="0">
              <a:buNone/>
              <a:defRPr/>
            </a:lvl2pPr>
            <a:lvl3pPr marL="536575" indent="0">
              <a:buNone/>
              <a:defRPr/>
            </a:lvl3pPr>
            <a:lvl4pPr marL="811213" indent="0">
              <a:buNone/>
              <a:defRPr/>
            </a:lvl4pPr>
            <a:lvl5pPr marL="1074738" indent="0">
              <a:buNone/>
              <a:defRPr/>
            </a:lvl5pPr>
          </a:lstStyle>
          <a:p>
            <a:pPr lvl="0"/>
            <a:r>
              <a:rPr lang="en-US" noProof="0"/>
              <a:t>Place your Image Caption Here</a:t>
            </a:r>
          </a:p>
        </p:txBody>
      </p:sp>
      <p:sp>
        <p:nvSpPr>
          <p:cNvPr id="4" name="Slide Number Placeholder 3">
            <a:extLst>
              <a:ext uri="{FF2B5EF4-FFF2-40B4-BE49-F238E27FC236}">
                <a16:creationId xmlns:a16="http://schemas.microsoft.com/office/drawing/2014/main" id="{8377EBDA-221D-4CBD-8DBF-E03A370015DB}"/>
              </a:ext>
            </a:extLst>
          </p:cNvPr>
          <p:cNvSpPr>
            <a:spLocks noGrp="1"/>
          </p:cNvSpPr>
          <p:nvPr>
            <p:ph type="sldNum" sz="quarter" idx="17"/>
          </p:nvPr>
        </p:nvSpPr>
        <p:spPr/>
        <p:txBody>
          <a:bodyPr/>
          <a:lstStyle/>
          <a:p>
            <a:fld id="{058DB212-BFA2-403F-85EF-DFD3FF6D973A}" type="slidenum">
              <a:rPr lang="en-US" noProof="0" smtClean="0"/>
              <a:pPr/>
              <a:t>‹#›</a:t>
            </a:fld>
            <a:endParaRPr lang="en-US" noProof="0"/>
          </a:p>
        </p:txBody>
      </p:sp>
      <p:sp>
        <p:nvSpPr>
          <p:cNvPr id="2" name="Title 1">
            <a:extLst>
              <a:ext uri="{FF2B5EF4-FFF2-40B4-BE49-F238E27FC236}">
                <a16:creationId xmlns:a16="http://schemas.microsoft.com/office/drawing/2014/main" id="{882508FC-366E-44DA-80A8-28048E1E4AEF}"/>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23215801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1_Divider">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111E4563-E2FC-4D6F-B759-AB4FB77D2704}"/>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0" y="0"/>
            <a:ext cx="7799832" cy="6675120"/>
          </a:xfrm>
          <a:prstGeom prst="rect">
            <a:avLst/>
          </a:prstGeom>
        </p:spPr>
      </p:pic>
      <p:sp>
        <p:nvSpPr>
          <p:cNvPr id="24" name="Rectangle 23">
            <a:extLst>
              <a:ext uri="{FF2B5EF4-FFF2-40B4-BE49-F238E27FC236}">
                <a16:creationId xmlns:a16="http://schemas.microsoft.com/office/drawing/2014/main" id="{92FE8913-A018-418C-99FB-2DF342B9B5A0}"/>
              </a:ext>
            </a:extLst>
          </p:cNvPr>
          <p:cNvSpPr/>
          <p:nvPr userDrawn="1"/>
        </p:nvSpPr>
        <p:spPr>
          <a:xfrm>
            <a:off x="0" y="0"/>
            <a:ext cx="7802524" cy="6677644"/>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Picture Placeholder 9">
            <a:extLst>
              <a:ext uri="{FF2B5EF4-FFF2-40B4-BE49-F238E27FC236}">
                <a16:creationId xmlns:a16="http://schemas.microsoft.com/office/drawing/2014/main" id="{AF7702AD-1968-4CE6-BC7C-02C0637069A8}"/>
              </a:ext>
            </a:extLst>
          </p:cNvPr>
          <p:cNvSpPr>
            <a:spLocks noGrp="1"/>
          </p:cNvSpPr>
          <p:nvPr>
            <p:ph type="pic" sz="quarter" idx="14" hasCustomPrompt="1"/>
          </p:nvPr>
        </p:nvSpPr>
        <p:spPr>
          <a:xfrm>
            <a:off x="7801097" y="1"/>
            <a:ext cx="4389475" cy="6677644"/>
          </a:xfrm>
          <a:solidFill>
            <a:schemeClr val="bg1">
              <a:lumMod val="95000"/>
            </a:schemeClr>
          </a:solidFill>
        </p:spPr>
        <p:txBody>
          <a:bodyPr anchor="ctr"/>
          <a:lstStyle>
            <a:lvl1pPr marL="0" indent="0" algn="ctr">
              <a:buNone/>
              <a:defRPr sz="1600" i="1">
                <a:latin typeface="Times New Roman" panose="02020603050405020304" pitchFamily="18" charset="0"/>
                <a:cs typeface="Times New Roman" panose="02020603050405020304" pitchFamily="18" charset="0"/>
              </a:defRPr>
            </a:lvl1pPr>
          </a:lstStyle>
          <a:p>
            <a:r>
              <a:rPr lang="en-US"/>
              <a:t>Insert or Drag and Drop your Image</a:t>
            </a:r>
            <a:endParaRPr lang="en-US" dirty="0"/>
          </a:p>
        </p:txBody>
      </p:sp>
      <p:sp>
        <p:nvSpPr>
          <p:cNvPr id="13" name="Title 1">
            <a:extLst>
              <a:ext uri="{FF2B5EF4-FFF2-40B4-BE49-F238E27FC236}">
                <a16:creationId xmlns:a16="http://schemas.microsoft.com/office/drawing/2014/main" id="{C6A78464-8D00-4B94-90C7-90F1B54C8AA0}"/>
              </a:ext>
            </a:extLst>
          </p:cNvPr>
          <p:cNvSpPr>
            <a:spLocks noGrp="1"/>
          </p:cNvSpPr>
          <p:nvPr>
            <p:ph type="ctrTitle" hasCustomPrompt="1"/>
          </p:nvPr>
        </p:nvSpPr>
        <p:spPr>
          <a:xfrm>
            <a:off x="794862" y="3032684"/>
            <a:ext cx="3759807" cy="1547813"/>
          </a:xfrm>
        </p:spPr>
        <p:txBody>
          <a:bodyPr anchor="b"/>
          <a:lstStyle>
            <a:lvl1pPr algn="l">
              <a:lnSpc>
                <a:spcPts val="4000"/>
              </a:lnSpc>
              <a:defRPr sz="6600" spc="-150">
                <a:solidFill>
                  <a:schemeClr val="bg1"/>
                </a:solidFill>
              </a:defRPr>
            </a:lvl1pPr>
          </a:lstStyle>
          <a:p>
            <a:r>
              <a:rPr lang="en-US"/>
              <a:t>Thank You</a:t>
            </a:r>
            <a:endParaRPr lang="en-US" dirty="0"/>
          </a:p>
        </p:txBody>
      </p:sp>
      <p:sp>
        <p:nvSpPr>
          <p:cNvPr id="18" name="Graphic 15">
            <a:extLst>
              <a:ext uri="{FF2B5EF4-FFF2-40B4-BE49-F238E27FC236}">
                <a16:creationId xmlns:a16="http://schemas.microsoft.com/office/drawing/2014/main" id="{F50292C9-54F6-4F7B-A885-34CE1E3B0351}"/>
              </a:ext>
            </a:extLst>
          </p:cNvPr>
          <p:cNvSpPr/>
          <p:nvPr userDrawn="1"/>
        </p:nvSpPr>
        <p:spPr>
          <a:xfrm>
            <a:off x="1774391" y="4123811"/>
            <a:ext cx="6027420" cy="2599249"/>
          </a:xfrm>
          <a:custGeom>
            <a:avLst/>
            <a:gdLst>
              <a:gd name="connsiteX0" fmla="*/ 7144 w 6505575"/>
              <a:gd name="connsiteY0" fmla="*/ 2606393 h 2609850"/>
              <a:gd name="connsiteX1" fmla="*/ 881539 w 6505575"/>
              <a:gd name="connsiteY1" fmla="*/ 2062516 h 2609850"/>
              <a:gd name="connsiteX2" fmla="*/ 1477804 w 6505575"/>
              <a:gd name="connsiteY2" fmla="*/ 2056801 h 2609850"/>
              <a:gd name="connsiteX3" fmla="*/ 1569244 w 6505575"/>
              <a:gd name="connsiteY3" fmla="*/ 2112046 h 2609850"/>
              <a:gd name="connsiteX4" fmla="*/ 2539841 w 6505575"/>
              <a:gd name="connsiteY4" fmla="*/ 2084423 h 2609850"/>
              <a:gd name="connsiteX5" fmla="*/ 3238976 w 6505575"/>
              <a:gd name="connsiteY5" fmla="*/ 1611031 h 2609850"/>
              <a:gd name="connsiteX6" fmla="*/ 3642836 w 6505575"/>
              <a:gd name="connsiteY6" fmla="*/ 1590076 h 2609850"/>
              <a:gd name="connsiteX7" fmla="*/ 3963829 w 6505575"/>
              <a:gd name="connsiteY7" fmla="*/ 1762478 h 2609850"/>
              <a:gd name="connsiteX8" fmla="*/ 4862989 w 6505575"/>
              <a:gd name="connsiteY8" fmla="*/ 1455773 h 2609850"/>
              <a:gd name="connsiteX9" fmla="*/ 5106829 w 6505575"/>
              <a:gd name="connsiteY9" fmla="*/ 734731 h 2609850"/>
              <a:gd name="connsiteX10" fmla="*/ 6034564 w 6505575"/>
              <a:gd name="connsiteY10" fmla="*/ 69886 h 2609850"/>
              <a:gd name="connsiteX11" fmla="*/ 6034564 w 6505575"/>
              <a:gd name="connsiteY11" fmla="*/ 69886 h 2609850"/>
              <a:gd name="connsiteX12" fmla="*/ 6507004 w 6505575"/>
              <a:gd name="connsiteY12" fmla="*/ 1395766 h 2609850"/>
              <a:gd name="connsiteX13" fmla="*/ 6507004 w 6505575"/>
              <a:gd name="connsiteY13" fmla="*/ 2605441 h 2609850"/>
              <a:gd name="connsiteX14" fmla="*/ 7144 w 6505575"/>
              <a:gd name="connsiteY14" fmla="*/ 2605441 h 2609850"/>
              <a:gd name="connsiteX0" fmla="*/ 6499860 w 6591300"/>
              <a:gd name="connsiteY0" fmla="*/ 1388622 h 2599249"/>
              <a:gd name="connsiteX1" fmla="*/ 6499860 w 6591300"/>
              <a:gd name="connsiteY1" fmla="*/ 2598297 h 2599249"/>
              <a:gd name="connsiteX2" fmla="*/ 0 w 6591300"/>
              <a:gd name="connsiteY2" fmla="*/ 2598297 h 2599249"/>
              <a:gd name="connsiteX3" fmla="*/ 0 w 6591300"/>
              <a:gd name="connsiteY3" fmla="*/ 2599249 h 2599249"/>
              <a:gd name="connsiteX4" fmla="*/ 874395 w 6591300"/>
              <a:gd name="connsiteY4" fmla="*/ 2055372 h 2599249"/>
              <a:gd name="connsiteX5" fmla="*/ 1470660 w 6591300"/>
              <a:gd name="connsiteY5" fmla="*/ 2049657 h 2599249"/>
              <a:gd name="connsiteX6" fmla="*/ 1562100 w 6591300"/>
              <a:gd name="connsiteY6" fmla="*/ 2104902 h 2599249"/>
              <a:gd name="connsiteX7" fmla="*/ 2532697 w 6591300"/>
              <a:gd name="connsiteY7" fmla="*/ 2077279 h 2599249"/>
              <a:gd name="connsiteX8" fmla="*/ 3231832 w 6591300"/>
              <a:gd name="connsiteY8" fmla="*/ 1603887 h 2599249"/>
              <a:gd name="connsiteX9" fmla="*/ 3635692 w 6591300"/>
              <a:gd name="connsiteY9" fmla="*/ 1582932 h 2599249"/>
              <a:gd name="connsiteX10" fmla="*/ 3956685 w 6591300"/>
              <a:gd name="connsiteY10" fmla="*/ 1755334 h 2599249"/>
              <a:gd name="connsiteX11" fmla="*/ 4855845 w 6591300"/>
              <a:gd name="connsiteY11" fmla="*/ 1448629 h 2599249"/>
              <a:gd name="connsiteX12" fmla="*/ 5099685 w 6591300"/>
              <a:gd name="connsiteY12" fmla="*/ 727587 h 2599249"/>
              <a:gd name="connsiteX13" fmla="*/ 6027420 w 6591300"/>
              <a:gd name="connsiteY13" fmla="*/ 62742 h 2599249"/>
              <a:gd name="connsiteX14" fmla="*/ 6027420 w 6591300"/>
              <a:gd name="connsiteY14" fmla="*/ 62742 h 2599249"/>
              <a:gd name="connsiteX15" fmla="*/ 6591300 w 6591300"/>
              <a:gd name="connsiteY15" fmla="*/ 1480062 h 2599249"/>
              <a:gd name="connsiteX0" fmla="*/ 6499860 w 6591300"/>
              <a:gd name="connsiteY0" fmla="*/ 2598297 h 2599249"/>
              <a:gd name="connsiteX1" fmla="*/ 0 w 6591300"/>
              <a:gd name="connsiteY1" fmla="*/ 2598297 h 2599249"/>
              <a:gd name="connsiteX2" fmla="*/ 0 w 6591300"/>
              <a:gd name="connsiteY2" fmla="*/ 2599249 h 2599249"/>
              <a:gd name="connsiteX3" fmla="*/ 874395 w 6591300"/>
              <a:gd name="connsiteY3" fmla="*/ 2055372 h 2599249"/>
              <a:gd name="connsiteX4" fmla="*/ 1470660 w 6591300"/>
              <a:gd name="connsiteY4" fmla="*/ 2049657 h 2599249"/>
              <a:gd name="connsiteX5" fmla="*/ 1562100 w 6591300"/>
              <a:gd name="connsiteY5" fmla="*/ 2104902 h 2599249"/>
              <a:gd name="connsiteX6" fmla="*/ 2532697 w 6591300"/>
              <a:gd name="connsiteY6" fmla="*/ 2077279 h 2599249"/>
              <a:gd name="connsiteX7" fmla="*/ 3231832 w 6591300"/>
              <a:gd name="connsiteY7" fmla="*/ 1603887 h 2599249"/>
              <a:gd name="connsiteX8" fmla="*/ 3635692 w 6591300"/>
              <a:gd name="connsiteY8" fmla="*/ 1582932 h 2599249"/>
              <a:gd name="connsiteX9" fmla="*/ 3956685 w 6591300"/>
              <a:gd name="connsiteY9" fmla="*/ 1755334 h 2599249"/>
              <a:gd name="connsiteX10" fmla="*/ 4855845 w 6591300"/>
              <a:gd name="connsiteY10" fmla="*/ 1448629 h 2599249"/>
              <a:gd name="connsiteX11" fmla="*/ 5099685 w 6591300"/>
              <a:gd name="connsiteY11" fmla="*/ 727587 h 2599249"/>
              <a:gd name="connsiteX12" fmla="*/ 6027420 w 6591300"/>
              <a:gd name="connsiteY12" fmla="*/ 62742 h 2599249"/>
              <a:gd name="connsiteX13" fmla="*/ 6027420 w 6591300"/>
              <a:gd name="connsiteY13" fmla="*/ 62742 h 2599249"/>
              <a:gd name="connsiteX14" fmla="*/ 6591300 w 6591300"/>
              <a:gd name="connsiteY14" fmla="*/ 1480062 h 2599249"/>
              <a:gd name="connsiteX0" fmla="*/ 0 w 6591300"/>
              <a:gd name="connsiteY0" fmla="*/ 2598297 h 2599249"/>
              <a:gd name="connsiteX1" fmla="*/ 0 w 6591300"/>
              <a:gd name="connsiteY1" fmla="*/ 2599249 h 2599249"/>
              <a:gd name="connsiteX2" fmla="*/ 874395 w 6591300"/>
              <a:gd name="connsiteY2" fmla="*/ 2055372 h 2599249"/>
              <a:gd name="connsiteX3" fmla="*/ 1470660 w 6591300"/>
              <a:gd name="connsiteY3" fmla="*/ 2049657 h 2599249"/>
              <a:gd name="connsiteX4" fmla="*/ 1562100 w 6591300"/>
              <a:gd name="connsiteY4" fmla="*/ 2104902 h 2599249"/>
              <a:gd name="connsiteX5" fmla="*/ 2532697 w 6591300"/>
              <a:gd name="connsiteY5" fmla="*/ 2077279 h 2599249"/>
              <a:gd name="connsiteX6" fmla="*/ 3231832 w 6591300"/>
              <a:gd name="connsiteY6" fmla="*/ 1603887 h 2599249"/>
              <a:gd name="connsiteX7" fmla="*/ 3635692 w 6591300"/>
              <a:gd name="connsiteY7" fmla="*/ 1582932 h 2599249"/>
              <a:gd name="connsiteX8" fmla="*/ 3956685 w 6591300"/>
              <a:gd name="connsiteY8" fmla="*/ 1755334 h 2599249"/>
              <a:gd name="connsiteX9" fmla="*/ 4855845 w 6591300"/>
              <a:gd name="connsiteY9" fmla="*/ 1448629 h 2599249"/>
              <a:gd name="connsiteX10" fmla="*/ 5099685 w 6591300"/>
              <a:gd name="connsiteY10" fmla="*/ 727587 h 2599249"/>
              <a:gd name="connsiteX11" fmla="*/ 6027420 w 6591300"/>
              <a:gd name="connsiteY11" fmla="*/ 62742 h 2599249"/>
              <a:gd name="connsiteX12" fmla="*/ 6027420 w 6591300"/>
              <a:gd name="connsiteY12" fmla="*/ 62742 h 2599249"/>
              <a:gd name="connsiteX13" fmla="*/ 6591300 w 6591300"/>
              <a:gd name="connsiteY13" fmla="*/ 1480062 h 2599249"/>
              <a:gd name="connsiteX0" fmla="*/ 0 w 6027420"/>
              <a:gd name="connsiteY0" fmla="*/ 2598297 h 2599249"/>
              <a:gd name="connsiteX1" fmla="*/ 0 w 6027420"/>
              <a:gd name="connsiteY1" fmla="*/ 2599249 h 2599249"/>
              <a:gd name="connsiteX2" fmla="*/ 874395 w 6027420"/>
              <a:gd name="connsiteY2" fmla="*/ 2055372 h 2599249"/>
              <a:gd name="connsiteX3" fmla="*/ 1470660 w 6027420"/>
              <a:gd name="connsiteY3" fmla="*/ 2049657 h 2599249"/>
              <a:gd name="connsiteX4" fmla="*/ 1562100 w 6027420"/>
              <a:gd name="connsiteY4" fmla="*/ 2104902 h 2599249"/>
              <a:gd name="connsiteX5" fmla="*/ 2532697 w 6027420"/>
              <a:gd name="connsiteY5" fmla="*/ 2077279 h 2599249"/>
              <a:gd name="connsiteX6" fmla="*/ 3231832 w 6027420"/>
              <a:gd name="connsiteY6" fmla="*/ 1603887 h 2599249"/>
              <a:gd name="connsiteX7" fmla="*/ 3635692 w 6027420"/>
              <a:gd name="connsiteY7" fmla="*/ 1582932 h 2599249"/>
              <a:gd name="connsiteX8" fmla="*/ 3956685 w 6027420"/>
              <a:gd name="connsiteY8" fmla="*/ 1755334 h 2599249"/>
              <a:gd name="connsiteX9" fmla="*/ 4855845 w 6027420"/>
              <a:gd name="connsiteY9" fmla="*/ 1448629 h 2599249"/>
              <a:gd name="connsiteX10" fmla="*/ 5099685 w 6027420"/>
              <a:gd name="connsiteY10" fmla="*/ 727587 h 2599249"/>
              <a:gd name="connsiteX11" fmla="*/ 6027420 w 6027420"/>
              <a:gd name="connsiteY11" fmla="*/ 62742 h 2599249"/>
              <a:gd name="connsiteX12" fmla="*/ 6027420 w 6027420"/>
              <a:gd name="connsiteY12" fmla="*/ 62742 h 2599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027420" h="2599249">
                <a:moveTo>
                  <a:pt x="0" y="2598297"/>
                </a:moveTo>
                <a:lnTo>
                  <a:pt x="0" y="2599249"/>
                </a:lnTo>
                <a:lnTo>
                  <a:pt x="874395" y="2055372"/>
                </a:lnTo>
                <a:cubicBezTo>
                  <a:pt x="1056322" y="1942024"/>
                  <a:pt x="1286827" y="1940119"/>
                  <a:pt x="1470660" y="2049657"/>
                </a:cubicBezTo>
                <a:lnTo>
                  <a:pt x="1562100" y="2104902"/>
                </a:lnTo>
                <a:cubicBezTo>
                  <a:pt x="1863090" y="2284924"/>
                  <a:pt x="2241232" y="2273494"/>
                  <a:pt x="2532697" y="2077279"/>
                </a:cubicBezTo>
                <a:lnTo>
                  <a:pt x="3231832" y="1603887"/>
                </a:lnTo>
                <a:cubicBezTo>
                  <a:pt x="3351847" y="1521972"/>
                  <a:pt x="3508057" y="1514352"/>
                  <a:pt x="3635692" y="1582932"/>
                </a:cubicBezTo>
                <a:lnTo>
                  <a:pt x="3956685" y="1755334"/>
                </a:lnTo>
                <a:cubicBezTo>
                  <a:pt x="4288155" y="1933452"/>
                  <a:pt x="4701540" y="1792482"/>
                  <a:pt x="4855845" y="1448629"/>
                </a:cubicBezTo>
                <a:lnTo>
                  <a:pt x="5099685" y="727587"/>
                </a:lnTo>
                <a:cubicBezTo>
                  <a:pt x="5228273" y="156087"/>
                  <a:pt x="5863590" y="-137283"/>
                  <a:pt x="6027420" y="62742"/>
                </a:cubicBezTo>
                <a:lnTo>
                  <a:pt x="6027420" y="62742"/>
                </a:lnTo>
              </a:path>
            </a:pathLst>
          </a:custGeom>
          <a:noFill/>
          <a:ln w="9525" cap="flat">
            <a:solidFill>
              <a:schemeClr val="bg1"/>
            </a:solidFill>
            <a:prstDash val="dash"/>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p>
        </p:txBody>
      </p:sp>
      <p:sp>
        <p:nvSpPr>
          <p:cNvPr id="15" name="Name">
            <a:extLst>
              <a:ext uri="{FF2B5EF4-FFF2-40B4-BE49-F238E27FC236}">
                <a16:creationId xmlns:a16="http://schemas.microsoft.com/office/drawing/2014/main" id="{B8C48821-0D90-416C-873E-50587E8A0C8E}"/>
              </a:ext>
            </a:extLst>
          </p:cNvPr>
          <p:cNvSpPr>
            <a:spLocks noGrp="1"/>
          </p:cNvSpPr>
          <p:nvPr>
            <p:ph type="body" sz="quarter" idx="11" hasCustomPrompt="1"/>
          </p:nvPr>
        </p:nvSpPr>
        <p:spPr>
          <a:xfrm>
            <a:off x="794861" y="4741677"/>
            <a:ext cx="3756943" cy="252000"/>
          </a:xfrm>
        </p:spPr>
        <p:txBody>
          <a:bodyPr anchor="ctr"/>
          <a:lstStyle>
            <a:lvl1pPr marL="0" indent="0">
              <a:buNone/>
              <a:defRPr sz="1600">
                <a:solidFill>
                  <a:schemeClr val="bg1"/>
                </a:solidFill>
                <a:latin typeface="+mn-lt"/>
              </a:defRPr>
            </a:lvl1pPr>
          </a:lstStyle>
          <a:p>
            <a:pPr lvl="0"/>
            <a:r>
              <a:rPr lang="en-US"/>
              <a:t>Name</a:t>
            </a:r>
            <a:endParaRPr lang="en-US" dirty="0"/>
          </a:p>
        </p:txBody>
      </p:sp>
      <p:sp>
        <p:nvSpPr>
          <p:cNvPr id="16" name="Email">
            <a:extLst>
              <a:ext uri="{FF2B5EF4-FFF2-40B4-BE49-F238E27FC236}">
                <a16:creationId xmlns:a16="http://schemas.microsoft.com/office/drawing/2014/main" id="{42450180-8D19-405E-97F0-2A309B58D01C}"/>
              </a:ext>
            </a:extLst>
          </p:cNvPr>
          <p:cNvSpPr>
            <a:spLocks noGrp="1"/>
          </p:cNvSpPr>
          <p:nvPr>
            <p:ph type="body" sz="quarter" idx="12" hasCustomPrompt="1"/>
          </p:nvPr>
        </p:nvSpPr>
        <p:spPr>
          <a:xfrm>
            <a:off x="1088990" y="5147137"/>
            <a:ext cx="3462814" cy="252000"/>
          </a:xfrm>
        </p:spPr>
        <p:txBody>
          <a:bodyPr anchor="ctr"/>
          <a:lstStyle>
            <a:lvl1pPr marL="0" indent="0">
              <a:buNone/>
              <a:defRPr sz="1200">
                <a:solidFill>
                  <a:schemeClr val="bg1"/>
                </a:solidFill>
                <a:latin typeface="+mn-lt"/>
              </a:defRPr>
            </a:lvl1pPr>
          </a:lstStyle>
          <a:p>
            <a:pPr lvl="0"/>
            <a:r>
              <a:rPr lang="en-US"/>
              <a:t>Email</a:t>
            </a:r>
            <a:endParaRPr lang="en-US" dirty="0"/>
          </a:p>
        </p:txBody>
      </p:sp>
      <p:sp>
        <p:nvSpPr>
          <p:cNvPr id="19" name="Rectangle 18">
            <a:extLst>
              <a:ext uri="{FF2B5EF4-FFF2-40B4-BE49-F238E27FC236}">
                <a16:creationId xmlns:a16="http://schemas.microsoft.com/office/drawing/2014/main" id="{C837F23B-0C4D-4D27-BF83-0B10D1CFFDCD}"/>
              </a:ext>
            </a:extLst>
          </p:cNvPr>
          <p:cNvSpPr/>
          <p:nvPr userDrawn="1"/>
        </p:nvSpPr>
        <p:spPr>
          <a:xfrm>
            <a:off x="-9856" y="6678000"/>
            <a:ext cx="9405316" cy="144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D39551A1-FBAD-4CC8-AA99-F9F4D4281782}"/>
              </a:ext>
            </a:extLst>
          </p:cNvPr>
          <p:cNvSpPr/>
          <p:nvPr userDrawn="1"/>
        </p:nvSpPr>
        <p:spPr>
          <a:xfrm>
            <a:off x="7804351" y="6678000"/>
            <a:ext cx="4224296" cy="144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rIns="36000" bIns="0" rtlCol="0" anchor="b"/>
          <a:lstStyle/>
          <a:p>
            <a:pPr algn="r"/>
            <a:endParaRPr lang="en-US" sz="1000" noProof="1">
              <a:latin typeface="Tw Cen MT" panose="020B0602020104020603" pitchFamily="34" charset="0"/>
            </a:endParaRPr>
          </a:p>
        </p:txBody>
      </p:sp>
      <p:sp>
        <p:nvSpPr>
          <p:cNvPr id="14" name="Slide Number Placeholder 5">
            <a:extLst>
              <a:ext uri="{FF2B5EF4-FFF2-40B4-BE49-F238E27FC236}">
                <a16:creationId xmlns:a16="http://schemas.microsoft.com/office/drawing/2014/main" id="{5F695C6B-DBEE-447E-B106-7351E00BD0AF}"/>
              </a:ext>
            </a:extLst>
          </p:cNvPr>
          <p:cNvSpPr txBox="1">
            <a:spLocks/>
          </p:cNvSpPr>
          <p:nvPr userDrawn="1"/>
        </p:nvSpPr>
        <p:spPr>
          <a:xfrm>
            <a:off x="12030074" y="6678000"/>
            <a:ext cx="161925" cy="144000"/>
          </a:xfrm>
          <a:prstGeom prst="rect">
            <a:avLst/>
          </a:prstGeom>
          <a:solidFill>
            <a:schemeClr val="accent1"/>
          </a:solidFill>
        </p:spPr>
        <p:txBody>
          <a:bodyPr vert="horz" lIns="0" tIns="0" rIns="72000" bIns="0" rtlCol="0" anchor="ctr"/>
          <a:lstStyle>
            <a:defPPr>
              <a:defRPr lang="en-US"/>
            </a:defPPr>
            <a:lvl1pPr marL="0" algn="r" defTabSz="914400" rtl="0" eaLnBrk="1" latinLnBrk="0" hangingPunct="1">
              <a:defRPr sz="1200" kern="1200">
                <a:solidFill>
                  <a:schemeClr val="bg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23" name="Rectangle 22">
            <a:extLst>
              <a:ext uri="{FF2B5EF4-FFF2-40B4-BE49-F238E27FC236}">
                <a16:creationId xmlns:a16="http://schemas.microsoft.com/office/drawing/2014/main" id="{E1A38929-6316-4332-83F8-9E95386C7C42}"/>
              </a:ext>
            </a:extLst>
          </p:cNvPr>
          <p:cNvSpPr/>
          <p:nvPr userDrawn="1"/>
        </p:nvSpPr>
        <p:spPr>
          <a:xfrm>
            <a:off x="-9856" y="6822000"/>
            <a:ext cx="12201856" cy="36000"/>
          </a:xfrm>
          <a:prstGeom prst="rect">
            <a:avLst/>
          </a:prstGeom>
          <a:gradFill>
            <a:gsLst>
              <a:gs pos="0">
                <a:schemeClr val="accent4"/>
              </a:gs>
              <a:gs pos="37000">
                <a:schemeClr val="bg1">
                  <a:lumMod val="85000"/>
                </a:schemeClr>
              </a:gs>
              <a:gs pos="100000">
                <a:schemeClr val="accent1"/>
              </a:gs>
              <a:gs pos="68000">
                <a:schemeClr val="tx1">
                  <a:lumMod val="85000"/>
                  <a:lumOff val="15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dirty="0"/>
          </a:p>
        </p:txBody>
      </p:sp>
    </p:spTree>
    <p:extLst>
      <p:ext uri="{BB962C8B-B14F-4D97-AF65-F5344CB8AC3E}">
        <p14:creationId xmlns:p14="http://schemas.microsoft.com/office/powerpoint/2010/main" val="32774727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5921DB-2DD6-4869-9104-BE40FBBCCE31}"/>
              </a:ext>
            </a:extLst>
          </p:cNvPr>
          <p:cNvSpPr>
            <a:spLocks noGrp="1"/>
          </p:cNvSpPr>
          <p:nvPr>
            <p:ph type="title"/>
          </p:nvPr>
        </p:nvSpPr>
        <p:spPr/>
        <p:txBody>
          <a:bodyPr/>
          <a:lstStyle/>
          <a:p>
            <a:r>
              <a:rPr lang="en-US" noProof="0"/>
              <a:t>Click to edit Master title style</a:t>
            </a:r>
          </a:p>
        </p:txBody>
      </p:sp>
      <p:sp>
        <p:nvSpPr>
          <p:cNvPr id="10" name="Subtitle">
            <a:extLst>
              <a:ext uri="{FF2B5EF4-FFF2-40B4-BE49-F238E27FC236}">
                <a16:creationId xmlns:a16="http://schemas.microsoft.com/office/drawing/2014/main" id="{1CC9B96F-1A0A-4B16-BDF7-48B289CD533E}"/>
              </a:ext>
            </a:extLst>
          </p:cNvPr>
          <p:cNvSpPr>
            <a:spLocks noGrp="1"/>
          </p:cNvSpPr>
          <p:nvPr>
            <p:ph type="body" sz="quarter" idx="12" hasCustomPrompt="1"/>
          </p:nvPr>
        </p:nvSpPr>
        <p:spPr>
          <a:xfrm>
            <a:off x="360363" y="1080000"/>
            <a:ext cx="11471275" cy="360362"/>
          </a:xfrm>
        </p:spPr>
        <p:txBody>
          <a:bodyPr/>
          <a:lstStyle>
            <a:lvl1pPr marL="0" indent="0">
              <a:buNone/>
              <a:defRPr sz="2100"/>
            </a:lvl1pPr>
          </a:lstStyle>
          <a:p>
            <a:pPr lvl="0"/>
            <a:r>
              <a:rPr lang="en-US" noProof="0"/>
              <a:t>Subtitle</a:t>
            </a:r>
          </a:p>
        </p:txBody>
      </p:sp>
      <p:sp>
        <p:nvSpPr>
          <p:cNvPr id="3" name="Content Placeholder 2">
            <a:extLst>
              <a:ext uri="{FF2B5EF4-FFF2-40B4-BE49-F238E27FC236}">
                <a16:creationId xmlns:a16="http://schemas.microsoft.com/office/drawing/2014/main" id="{D69A7081-42C5-4F4E-8A26-E7788CCF4FE5}"/>
              </a:ext>
            </a:extLst>
          </p:cNvPr>
          <p:cNvSpPr>
            <a:spLocks noGrp="1"/>
          </p:cNvSpPr>
          <p:nvPr>
            <p:ph idx="1"/>
          </p:nvPr>
        </p:nvSpPr>
        <p:spPr>
          <a:xfrm>
            <a:off x="360000" y="1620000"/>
            <a:ext cx="11473200" cy="4500000"/>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9038FCAA-94B1-47BD-AD46-123D3404BBB2}"/>
              </a:ext>
            </a:extLst>
          </p:cNvPr>
          <p:cNvSpPr>
            <a:spLocks noGrp="1"/>
          </p:cNvSpPr>
          <p:nvPr>
            <p:ph type="ftr" sz="quarter" idx="13"/>
          </p:nvPr>
        </p:nvSpPr>
        <p:spPr/>
        <p:txBody>
          <a:bodyPr/>
          <a:lstStyle/>
          <a:p>
            <a:r>
              <a:rPr lang="en-US" noProof="0"/>
              <a:t>Add a footer</a:t>
            </a:r>
          </a:p>
        </p:txBody>
      </p:sp>
      <p:sp>
        <p:nvSpPr>
          <p:cNvPr id="5" name="Slide Number Placeholder 4">
            <a:extLst>
              <a:ext uri="{FF2B5EF4-FFF2-40B4-BE49-F238E27FC236}">
                <a16:creationId xmlns:a16="http://schemas.microsoft.com/office/drawing/2014/main" id="{81A11CEA-C130-40E5-A858-8D4FE6E58641}"/>
              </a:ext>
            </a:extLst>
          </p:cNvPr>
          <p:cNvSpPr>
            <a:spLocks noGrp="1"/>
          </p:cNvSpPr>
          <p:nvPr>
            <p:ph type="sldNum" sz="quarter" idx="14"/>
          </p:nvPr>
        </p:nvSpPr>
        <p:spPr/>
        <p:txBody>
          <a:bodyPr/>
          <a:lstStyle/>
          <a:p>
            <a:fld id="{058DB212-BFA2-403F-85EF-DFD3FF6D973A}" type="slidenum">
              <a:rPr lang="en-US" noProof="0" smtClean="0"/>
              <a:pPr/>
              <a:t>‹#›</a:t>
            </a:fld>
            <a:endParaRPr lang="en-US" noProof="0"/>
          </a:p>
        </p:txBody>
      </p:sp>
    </p:spTree>
    <p:extLst>
      <p:ext uri="{BB962C8B-B14F-4D97-AF65-F5344CB8AC3E}">
        <p14:creationId xmlns:p14="http://schemas.microsoft.com/office/powerpoint/2010/main" val="27087722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E99CE02-8616-40B2-85FF-B06E192752AB}"/>
              </a:ext>
            </a:extLst>
          </p:cNvPr>
          <p:cNvSpPr/>
          <p:nvPr userDrawn="1"/>
        </p:nvSpPr>
        <p:spPr>
          <a:xfrm>
            <a:off x="-9856" y="6678000"/>
            <a:ext cx="9405316" cy="144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FE3DF8E0-6324-45B7-8B0A-24383EF1B915}"/>
              </a:ext>
            </a:extLst>
          </p:cNvPr>
          <p:cNvSpPr/>
          <p:nvPr userDrawn="1"/>
        </p:nvSpPr>
        <p:spPr>
          <a:xfrm>
            <a:off x="7804351" y="6678000"/>
            <a:ext cx="3789833" cy="144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rIns="36000" bIns="0" rtlCol="0" anchor="b"/>
          <a:lstStyle/>
          <a:p>
            <a:pPr algn="r"/>
            <a:r>
              <a:rPr lang="en-US" sz="1000" noProof="1">
                <a:latin typeface="+mn-lt"/>
              </a:rPr>
              <a:t>Jens Martensson</a:t>
            </a:r>
          </a:p>
        </p:txBody>
      </p:sp>
      <p:sp>
        <p:nvSpPr>
          <p:cNvPr id="11" name="Rectangle 10">
            <a:extLst>
              <a:ext uri="{FF2B5EF4-FFF2-40B4-BE49-F238E27FC236}">
                <a16:creationId xmlns:a16="http://schemas.microsoft.com/office/drawing/2014/main" id="{1A9E718F-2F10-41F1-8E9F-18DD53EF065F}"/>
              </a:ext>
            </a:extLst>
          </p:cNvPr>
          <p:cNvSpPr/>
          <p:nvPr userDrawn="1"/>
        </p:nvSpPr>
        <p:spPr>
          <a:xfrm>
            <a:off x="-9856" y="6822000"/>
            <a:ext cx="12201856" cy="36000"/>
          </a:xfrm>
          <a:prstGeom prst="rect">
            <a:avLst/>
          </a:prstGeom>
          <a:gradFill>
            <a:gsLst>
              <a:gs pos="0">
                <a:schemeClr val="accent4"/>
              </a:gs>
              <a:gs pos="37000">
                <a:schemeClr val="bg1">
                  <a:lumMod val="85000"/>
                </a:schemeClr>
              </a:gs>
              <a:gs pos="100000">
                <a:schemeClr val="accent1"/>
              </a:gs>
              <a:gs pos="68000">
                <a:schemeClr val="tx1">
                  <a:lumMod val="85000"/>
                  <a:lumOff val="15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a:extLst>
              <a:ext uri="{FF2B5EF4-FFF2-40B4-BE49-F238E27FC236}">
                <a16:creationId xmlns:a16="http://schemas.microsoft.com/office/drawing/2014/main" id="{331581A5-A75E-41FB-A68A-70BA1AB54B28}"/>
              </a:ext>
            </a:extLst>
          </p:cNvPr>
          <p:cNvSpPr>
            <a:spLocks noGrp="1"/>
          </p:cNvSpPr>
          <p:nvPr>
            <p:ph type="title"/>
          </p:nvPr>
        </p:nvSpPr>
        <p:spPr>
          <a:xfrm>
            <a:off x="360000" y="360000"/>
            <a:ext cx="11473200" cy="540000"/>
          </a:xfrm>
          <a:prstGeom prst="rect">
            <a:avLst/>
          </a:prstGeom>
        </p:spPr>
        <p:txBody>
          <a:bodyPr vert="horz" lIns="0" tIns="0" rIns="0" bIns="0" rtlCol="0" anchor="t">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6BA9B02-6E3D-4037-BE18-E02B786633E9}"/>
              </a:ext>
            </a:extLst>
          </p:cNvPr>
          <p:cNvSpPr>
            <a:spLocks noGrp="1"/>
          </p:cNvSpPr>
          <p:nvPr>
            <p:ph type="body" idx="1"/>
          </p:nvPr>
        </p:nvSpPr>
        <p:spPr>
          <a:xfrm>
            <a:off x="360000" y="1260000"/>
            <a:ext cx="11473200" cy="4860000"/>
          </a:xfrm>
          <a:prstGeom prst="rect">
            <a:avLst/>
          </a:prstGeom>
        </p:spPr>
        <p:txBody>
          <a:bodyPr vert="horz" lIns="0" tIns="0" rIns="0" bIns="0" rtlCol="0">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BA954C2B-6B0B-4286-BFA4-F6131386B0E3}"/>
              </a:ext>
            </a:extLst>
          </p:cNvPr>
          <p:cNvSpPr>
            <a:spLocks noGrp="1"/>
          </p:cNvSpPr>
          <p:nvPr>
            <p:ph type="ftr" sz="quarter" idx="3"/>
          </p:nvPr>
        </p:nvSpPr>
        <p:spPr>
          <a:xfrm>
            <a:off x="360000" y="6483329"/>
            <a:ext cx="2378438" cy="187367"/>
          </a:xfrm>
          <a:prstGeom prst="rect">
            <a:avLst/>
          </a:prstGeom>
          <a:gradFill>
            <a:gsLst>
              <a:gs pos="82000">
                <a:schemeClr val="bg1">
                  <a:lumMod val="95000"/>
                </a:schemeClr>
              </a:gs>
              <a:gs pos="100000">
                <a:schemeClr val="bg1">
                  <a:lumMod val="65000"/>
                </a:schemeClr>
              </a:gs>
            </a:gsLst>
            <a:lin ang="5400000" scaled="0"/>
          </a:gradFill>
        </p:spPr>
        <p:txBody>
          <a:bodyPr vert="horz" lIns="36000" tIns="0" rIns="0" bIns="0" rtlCol="0" anchor="ctr"/>
          <a:lstStyle>
            <a:lvl1pPr algn="l">
              <a:defRPr sz="1200">
                <a:solidFill>
                  <a:schemeClr val="tx1">
                    <a:lumMod val="75000"/>
                    <a:lumOff val="25000"/>
                  </a:schemeClr>
                </a:solidFill>
                <a:latin typeface="+mj-lt"/>
              </a:defRPr>
            </a:lvl1pPr>
          </a:lstStyle>
          <a:p>
            <a:r>
              <a:rPr lang="en-US"/>
              <a:t>Add a footer</a:t>
            </a:r>
            <a:endParaRPr lang="en-US" dirty="0"/>
          </a:p>
        </p:txBody>
      </p:sp>
      <p:sp>
        <p:nvSpPr>
          <p:cNvPr id="6" name="Slide Number Placeholder 5">
            <a:extLst>
              <a:ext uri="{FF2B5EF4-FFF2-40B4-BE49-F238E27FC236}">
                <a16:creationId xmlns:a16="http://schemas.microsoft.com/office/drawing/2014/main" id="{D245D258-5720-4517-B8DE-EB5AA5C4FAE1}"/>
              </a:ext>
            </a:extLst>
          </p:cNvPr>
          <p:cNvSpPr>
            <a:spLocks noGrp="1"/>
          </p:cNvSpPr>
          <p:nvPr>
            <p:ph type="sldNum" sz="quarter" idx="4"/>
          </p:nvPr>
        </p:nvSpPr>
        <p:spPr>
          <a:xfrm>
            <a:off x="11594400" y="6678000"/>
            <a:ext cx="597600" cy="144000"/>
          </a:xfrm>
          <a:prstGeom prst="rect">
            <a:avLst/>
          </a:prstGeom>
          <a:gradFill>
            <a:gsLst>
              <a:gs pos="0">
                <a:schemeClr val="accent2">
                  <a:lumMod val="75000"/>
                  <a:shade val="30000"/>
                  <a:satMod val="115000"/>
                </a:schemeClr>
              </a:gs>
              <a:gs pos="47000">
                <a:schemeClr val="accent2">
                  <a:lumMod val="75000"/>
                  <a:shade val="67500"/>
                  <a:satMod val="115000"/>
                </a:schemeClr>
              </a:gs>
              <a:gs pos="100000">
                <a:schemeClr val="accent1"/>
              </a:gs>
            </a:gsLst>
            <a:lin ang="10800000" scaled="0"/>
          </a:gradFill>
        </p:spPr>
        <p:txBody>
          <a:bodyPr vert="horz" lIns="0" tIns="0" rIns="72000" bIns="0" rtlCol="0" anchor="ctr"/>
          <a:lstStyle>
            <a:lvl1pPr algn="r">
              <a:defRPr sz="1200">
                <a:solidFill>
                  <a:schemeClr val="bg1"/>
                </a:solidFill>
                <a:latin typeface="+mj-lt"/>
              </a:defRPr>
            </a:lvl1pPr>
          </a:lstStyle>
          <a:p>
            <a:fld id="{058DB212-BFA2-403F-85EF-DFD3FF6D973A}" type="slidenum">
              <a:rPr lang="en-US" smtClean="0"/>
              <a:pPr/>
              <a:t>‹#›</a:t>
            </a:fld>
            <a:endParaRPr lang="en-US" dirty="0"/>
          </a:p>
        </p:txBody>
      </p:sp>
    </p:spTree>
    <p:extLst>
      <p:ext uri="{BB962C8B-B14F-4D97-AF65-F5344CB8AC3E}">
        <p14:creationId xmlns:p14="http://schemas.microsoft.com/office/powerpoint/2010/main" val="3117711249"/>
      </p:ext>
    </p:extLst>
  </p:cSld>
  <p:clrMap bg1="lt1" tx1="dk1" bg2="lt2" tx2="dk2" accent1="accent1" accent2="accent2" accent3="accent3" accent4="accent4" accent5="accent5" accent6="accent6" hlink="hlink" folHlink="folHlink"/>
  <p:sldLayoutIdLst>
    <p:sldLayoutId id="2147483649" r:id="rId1"/>
    <p:sldLayoutId id="2147483657" r:id="rId2"/>
    <p:sldLayoutId id="2147483658" r:id="rId3"/>
    <p:sldLayoutId id="2147483663" r:id="rId4"/>
    <p:sldLayoutId id="2147483656" r:id="rId5"/>
    <p:sldLayoutId id="2147483660" r:id="rId6"/>
    <p:sldLayoutId id="2147483661" r:id="rId7"/>
    <p:sldLayoutId id="2147483664" r:id="rId8"/>
    <p:sldLayoutId id="2147483650" r:id="rId9"/>
    <p:sldLayoutId id="2147483652" r:id="rId10"/>
    <p:sldLayoutId id="2147483654" r:id="rId11"/>
    <p:sldLayoutId id="2147483655" r:id="rId12"/>
  </p:sldLayoutIdLst>
  <p:hf hdr="0" ftr="0" dt="0"/>
  <p:txStyles>
    <p:titleStyle>
      <a:lvl1pPr algn="l" defTabSz="914400" rtl="0" eaLnBrk="1" latinLnBrk="0" hangingPunct="1">
        <a:lnSpc>
          <a:spcPct val="90000"/>
        </a:lnSpc>
        <a:spcBef>
          <a:spcPct val="0"/>
        </a:spcBef>
        <a:buNone/>
        <a:defRPr sz="3200" kern="1200">
          <a:solidFill>
            <a:schemeClr val="tx1">
              <a:lumMod val="75000"/>
              <a:lumOff val="25000"/>
            </a:schemeClr>
          </a:solidFill>
          <a:latin typeface="+mj-lt"/>
          <a:ea typeface="+mj-ea"/>
          <a:cs typeface="+mj-cs"/>
        </a:defRPr>
      </a:lvl1pPr>
    </p:titleStyle>
    <p:bodyStyle>
      <a:lvl1pPr marL="263525" indent="-263525"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j-lt"/>
          <a:ea typeface="+mn-ea"/>
          <a:cs typeface="+mn-cs"/>
        </a:defRPr>
      </a:lvl1pPr>
      <a:lvl2pPr marL="536575" indent="-273050"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j-lt"/>
          <a:ea typeface="+mn-ea"/>
          <a:cs typeface="+mn-cs"/>
        </a:defRPr>
      </a:lvl2pPr>
      <a:lvl3pPr marL="811213" indent="-274638"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j-lt"/>
          <a:ea typeface="+mn-ea"/>
          <a:cs typeface="+mn-cs"/>
        </a:defRPr>
      </a:lvl3pPr>
      <a:lvl4pPr marL="1074738" indent="-263525"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j-lt"/>
          <a:ea typeface="+mn-ea"/>
          <a:cs typeface="+mn-cs"/>
        </a:defRPr>
      </a:lvl4pPr>
      <a:lvl5pPr marL="1347788" indent="-27305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slideLayout" Target="../slideLayouts/slideLayout4.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hyperlink" Target="https://hunterxtg8.deviantart.com/art/Life-is-Good-Good-Vibes-Wallpaper-714184437" TargetMode="External"/><Relationship Id="rId2" Type="http://schemas.openxmlformats.org/officeDocument/2006/relationships/image" Target="../media/image12.png"/><Relationship Id="rId1" Type="http://schemas.openxmlformats.org/officeDocument/2006/relationships/slideLayout" Target="../slideLayouts/slideLayout8.xml"/><Relationship Id="rId4" Type="http://schemas.openxmlformats.org/officeDocument/2006/relationships/hyperlink" Target="https://creativecommons.org/licenses/by-nc-nd/3.0/"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65A836F-346F-4099-BC7B-0D8F3B27F395}"/>
              </a:ext>
            </a:extLst>
          </p:cNvPr>
          <p:cNvSpPr>
            <a:spLocks noGrp="1"/>
          </p:cNvSpPr>
          <p:nvPr>
            <p:ph type="ctrTitle"/>
          </p:nvPr>
        </p:nvSpPr>
        <p:spPr>
          <a:xfrm>
            <a:off x="8154074" y="2564605"/>
            <a:ext cx="3759807" cy="1547813"/>
          </a:xfrm>
        </p:spPr>
        <p:txBody>
          <a:bodyPr/>
          <a:lstStyle/>
          <a:p>
            <a:r>
              <a:rPr lang="en-US" dirty="0"/>
              <a:t>Tic </a:t>
            </a:r>
            <a:br>
              <a:rPr lang="en-US" dirty="0"/>
            </a:br>
            <a:r>
              <a:rPr lang="en-US" dirty="0"/>
              <a:t>	Tac</a:t>
            </a:r>
            <a:br>
              <a:rPr lang="en-US" dirty="0"/>
            </a:br>
            <a:r>
              <a:rPr lang="en-US" dirty="0"/>
              <a:t>		Toe</a:t>
            </a:r>
          </a:p>
        </p:txBody>
      </p:sp>
      <p:cxnSp>
        <p:nvCxnSpPr>
          <p:cNvPr id="22" name="Straight Connector 21">
            <a:extLst>
              <a:ext uri="{FF2B5EF4-FFF2-40B4-BE49-F238E27FC236}">
                <a16:creationId xmlns:a16="http://schemas.microsoft.com/office/drawing/2014/main" id="{1B17638D-56AE-48AD-96C8-EE46229C744C}"/>
              </a:ext>
              <a:ext uri="{C183D7F6-B498-43B3-948B-1728B52AA6E4}">
                <adec:decorative xmlns:adec="http://schemas.microsoft.com/office/drawing/2017/decorative" val="1"/>
              </a:ext>
            </a:extLst>
          </p:cNvPr>
          <p:cNvCxnSpPr/>
          <p:nvPr/>
        </p:nvCxnSpPr>
        <p:spPr>
          <a:xfrm>
            <a:off x="7804352" y="1204506"/>
            <a:ext cx="0" cy="4093388"/>
          </a:xfrm>
          <a:prstGeom prst="line">
            <a:avLst/>
          </a:prstGeom>
          <a:ln w="63500" cap="rnd">
            <a:solidFill>
              <a:schemeClr val="accent4"/>
            </a:solidFill>
          </a:ln>
        </p:spPr>
        <p:style>
          <a:lnRef idx="1">
            <a:schemeClr val="accent1"/>
          </a:lnRef>
          <a:fillRef idx="0">
            <a:schemeClr val="accent1"/>
          </a:fillRef>
          <a:effectRef idx="0">
            <a:schemeClr val="accent1"/>
          </a:effectRef>
          <a:fontRef idx="minor">
            <a:schemeClr val="tx1"/>
          </a:fontRef>
        </p:style>
      </p:cxnSp>
      <p:sp>
        <p:nvSpPr>
          <p:cNvPr id="11" name="Graphic 8" descr="space radar outline">
            <a:extLst>
              <a:ext uri="{FF2B5EF4-FFF2-40B4-BE49-F238E27FC236}">
                <a16:creationId xmlns:a16="http://schemas.microsoft.com/office/drawing/2014/main" id="{52C1AEF9-C750-45F9-AD02-5447187F5716}"/>
              </a:ext>
            </a:extLst>
          </p:cNvPr>
          <p:cNvSpPr/>
          <p:nvPr/>
        </p:nvSpPr>
        <p:spPr>
          <a:xfrm rot="16731500">
            <a:off x="10654807" y="4433342"/>
            <a:ext cx="238125" cy="238125"/>
          </a:xfrm>
          <a:custGeom>
            <a:avLst/>
            <a:gdLst>
              <a:gd name="connsiteX0" fmla="*/ 145256 w 238125"/>
              <a:gd name="connsiteY0" fmla="*/ 159538 h 238125"/>
              <a:gd name="connsiteX1" fmla="*/ 150019 w 238125"/>
              <a:gd name="connsiteY1" fmla="*/ 154775 h 238125"/>
              <a:gd name="connsiteX2" fmla="*/ 150019 w 238125"/>
              <a:gd name="connsiteY2" fmla="*/ 145250 h 238125"/>
              <a:gd name="connsiteX3" fmla="*/ 145256 w 238125"/>
              <a:gd name="connsiteY3" fmla="*/ 140488 h 238125"/>
              <a:gd name="connsiteX4" fmla="*/ 140494 w 238125"/>
              <a:gd name="connsiteY4" fmla="*/ 145250 h 238125"/>
              <a:gd name="connsiteX5" fmla="*/ 140494 w 238125"/>
              <a:gd name="connsiteY5" fmla="*/ 154775 h 238125"/>
              <a:gd name="connsiteX6" fmla="*/ 145256 w 238125"/>
              <a:gd name="connsiteY6" fmla="*/ 159538 h 238125"/>
              <a:gd name="connsiteX7" fmla="*/ 234353 w 238125"/>
              <a:gd name="connsiteY7" fmla="*/ 122828 h 238125"/>
              <a:gd name="connsiteX8" fmla="*/ 196253 w 238125"/>
              <a:gd name="connsiteY8" fmla="*/ 84728 h 238125"/>
              <a:gd name="connsiteX9" fmla="*/ 192881 w 238125"/>
              <a:gd name="connsiteY9" fmla="*/ 83338 h 238125"/>
              <a:gd name="connsiteX10" fmla="*/ 97631 w 238125"/>
              <a:gd name="connsiteY10" fmla="*/ 83338 h 238125"/>
              <a:gd name="connsiteX11" fmla="*/ 93231 w 238125"/>
              <a:gd name="connsiteY11" fmla="*/ 86281 h 238125"/>
              <a:gd name="connsiteX12" fmla="*/ 94259 w 238125"/>
              <a:gd name="connsiteY12" fmla="*/ 91472 h 238125"/>
              <a:gd name="connsiteX13" fmla="*/ 114700 w 238125"/>
              <a:gd name="connsiteY13" fmla="*/ 111913 h 238125"/>
              <a:gd name="connsiteX14" fmla="*/ 73819 w 238125"/>
              <a:gd name="connsiteY14" fmla="*/ 111913 h 238125"/>
              <a:gd name="connsiteX15" fmla="*/ 73819 w 238125"/>
              <a:gd name="connsiteY15" fmla="*/ 45238 h 238125"/>
              <a:gd name="connsiteX16" fmla="*/ 88106 w 238125"/>
              <a:gd name="connsiteY16" fmla="*/ 45238 h 238125"/>
              <a:gd name="connsiteX17" fmla="*/ 92869 w 238125"/>
              <a:gd name="connsiteY17" fmla="*/ 40475 h 238125"/>
              <a:gd name="connsiteX18" fmla="*/ 92869 w 238125"/>
              <a:gd name="connsiteY18" fmla="*/ 21425 h 238125"/>
              <a:gd name="connsiteX19" fmla="*/ 88887 w 238125"/>
              <a:gd name="connsiteY19" fmla="*/ 16729 h 238125"/>
              <a:gd name="connsiteX20" fmla="*/ 31737 w 238125"/>
              <a:gd name="connsiteY20" fmla="*/ 7204 h 238125"/>
              <a:gd name="connsiteX21" fmla="*/ 27880 w 238125"/>
              <a:gd name="connsiteY21" fmla="*/ 8271 h 238125"/>
              <a:gd name="connsiteX22" fmla="*/ 26194 w 238125"/>
              <a:gd name="connsiteY22" fmla="*/ 11900 h 238125"/>
              <a:gd name="connsiteX23" fmla="*/ 26194 w 238125"/>
              <a:gd name="connsiteY23" fmla="*/ 40475 h 238125"/>
              <a:gd name="connsiteX24" fmla="*/ 30956 w 238125"/>
              <a:gd name="connsiteY24" fmla="*/ 45238 h 238125"/>
              <a:gd name="connsiteX25" fmla="*/ 64294 w 238125"/>
              <a:gd name="connsiteY25" fmla="*/ 45238 h 238125"/>
              <a:gd name="connsiteX26" fmla="*/ 64294 w 238125"/>
              <a:gd name="connsiteY26" fmla="*/ 111913 h 238125"/>
              <a:gd name="connsiteX27" fmla="*/ 40481 w 238125"/>
              <a:gd name="connsiteY27" fmla="*/ 111913 h 238125"/>
              <a:gd name="connsiteX28" fmla="*/ 26194 w 238125"/>
              <a:gd name="connsiteY28" fmla="*/ 126200 h 238125"/>
              <a:gd name="connsiteX29" fmla="*/ 26194 w 238125"/>
              <a:gd name="connsiteY29" fmla="*/ 164300 h 238125"/>
              <a:gd name="connsiteX30" fmla="*/ 40481 w 238125"/>
              <a:gd name="connsiteY30" fmla="*/ 178588 h 238125"/>
              <a:gd name="connsiteX31" fmla="*/ 76610 w 238125"/>
              <a:gd name="connsiteY31" fmla="*/ 178588 h 238125"/>
              <a:gd name="connsiteX32" fmla="*/ 52769 w 238125"/>
              <a:gd name="connsiteY32" fmla="*/ 202429 h 238125"/>
              <a:gd name="connsiteX33" fmla="*/ 30956 w 238125"/>
              <a:gd name="connsiteY33" fmla="*/ 188113 h 238125"/>
              <a:gd name="connsiteX34" fmla="*/ 7144 w 238125"/>
              <a:gd name="connsiteY34" fmla="*/ 211925 h 238125"/>
              <a:gd name="connsiteX35" fmla="*/ 30956 w 238125"/>
              <a:gd name="connsiteY35" fmla="*/ 235738 h 238125"/>
              <a:gd name="connsiteX36" fmla="*/ 54550 w 238125"/>
              <a:gd name="connsiteY36" fmla="*/ 214116 h 238125"/>
              <a:gd name="connsiteX37" fmla="*/ 90078 w 238125"/>
              <a:gd name="connsiteY37" fmla="*/ 178588 h 238125"/>
              <a:gd name="connsiteX38" fmla="*/ 111919 w 238125"/>
              <a:gd name="connsiteY38" fmla="*/ 178588 h 238125"/>
              <a:gd name="connsiteX39" fmla="*/ 111919 w 238125"/>
              <a:gd name="connsiteY39" fmla="*/ 188598 h 238125"/>
              <a:gd name="connsiteX40" fmla="*/ 92869 w 238125"/>
              <a:gd name="connsiteY40" fmla="*/ 211925 h 238125"/>
              <a:gd name="connsiteX41" fmla="*/ 116681 w 238125"/>
              <a:gd name="connsiteY41" fmla="*/ 235738 h 238125"/>
              <a:gd name="connsiteX42" fmla="*/ 140494 w 238125"/>
              <a:gd name="connsiteY42" fmla="*/ 211925 h 238125"/>
              <a:gd name="connsiteX43" fmla="*/ 121444 w 238125"/>
              <a:gd name="connsiteY43" fmla="*/ 188598 h 238125"/>
              <a:gd name="connsiteX44" fmla="*/ 121444 w 238125"/>
              <a:gd name="connsiteY44" fmla="*/ 178588 h 238125"/>
              <a:gd name="connsiteX45" fmla="*/ 143275 w 238125"/>
              <a:gd name="connsiteY45" fmla="*/ 178588 h 238125"/>
              <a:gd name="connsiteX46" fmla="*/ 178813 w 238125"/>
              <a:gd name="connsiteY46" fmla="*/ 214125 h 238125"/>
              <a:gd name="connsiteX47" fmla="*/ 202406 w 238125"/>
              <a:gd name="connsiteY47" fmla="*/ 235738 h 238125"/>
              <a:gd name="connsiteX48" fmla="*/ 226219 w 238125"/>
              <a:gd name="connsiteY48" fmla="*/ 211925 h 238125"/>
              <a:gd name="connsiteX49" fmla="*/ 202406 w 238125"/>
              <a:gd name="connsiteY49" fmla="*/ 188113 h 238125"/>
              <a:gd name="connsiteX50" fmla="*/ 180594 w 238125"/>
              <a:gd name="connsiteY50" fmla="*/ 202438 h 238125"/>
              <a:gd name="connsiteX51" fmla="*/ 156743 w 238125"/>
              <a:gd name="connsiteY51" fmla="*/ 178588 h 238125"/>
              <a:gd name="connsiteX52" fmla="*/ 192881 w 238125"/>
              <a:gd name="connsiteY52" fmla="*/ 178588 h 238125"/>
              <a:gd name="connsiteX53" fmla="*/ 207169 w 238125"/>
              <a:gd name="connsiteY53" fmla="*/ 164300 h 238125"/>
              <a:gd name="connsiteX54" fmla="*/ 207169 w 238125"/>
              <a:gd name="connsiteY54" fmla="*/ 130963 h 238125"/>
              <a:gd name="connsiteX55" fmla="*/ 230981 w 238125"/>
              <a:gd name="connsiteY55" fmla="*/ 130963 h 238125"/>
              <a:gd name="connsiteX56" fmla="*/ 235382 w 238125"/>
              <a:gd name="connsiteY56" fmla="*/ 128019 h 238125"/>
              <a:gd name="connsiteX57" fmla="*/ 234353 w 238125"/>
              <a:gd name="connsiteY57" fmla="*/ 122828 h 238125"/>
              <a:gd name="connsiteX58" fmla="*/ 45244 w 238125"/>
              <a:gd name="connsiteY58" fmla="*/ 211935 h 238125"/>
              <a:gd name="connsiteX59" fmla="*/ 30956 w 238125"/>
              <a:gd name="connsiteY59" fmla="*/ 226213 h 238125"/>
              <a:gd name="connsiteX60" fmla="*/ 16669 w 238125"/>
              <a:gd name="connsiteY60" fmla="*/ 211925 h 238125"/>
              <a:gd name="connsiteX61" fmla="*/ 30956 w 238125"/>
              <a:gd name="connsiteY61" fmla="*/ 197638 h 238125"/>
              <a:gd name="connsiteX62" fmla="*/ 45244 w 238125"/>
              <a:gd name="connsiteY62" fmla="*/ 211925 h 238125"/>
              <a:gd name="connsiteX63" fmla="*/ 45244 w 238125"/>
              <a:gd name="connsiteY63" fmla="*/ 211935 h 238125"/>
              <a:gd name="connsiteX64" fmla="*/ 202406 w 238125"/>
              <a:gd name="connsiteY64" fmla="*/ 197638 h 238125"/>
              <a:gd name="connsiteX65" fmla="*/ 216694 w 238125"/>
              <a:gd name="connsiteY65" fmla="*/ 211925 h 238125"/>
              <a:gd name="connsiteX66" fmla="*/ 202406 w 238125"/>
              <a:gd name="connsiteY66" fmla="*/ 226213 h 238125"/>
              <a:gd name="connsiteX67" fmla="*/ 188119 w 238125"/>
              <a:gd name="connsiteY67" fmla="*/ 211925 h 238125"/>
              <a:gd name="connsiteX68" fmla="*/ 202406 w 238125"/>
              <a:gd name="connsiteY68" fmla="*/ 197638 h 238125"/>
              <a:gd name="connsiteX69" fmla="*/ 109128 w 238125"/>
              <a:gd name="connsiteY69" fmla="*/ 92863 h 238125"/>
              <a:gd name="connsiteX70" fmla="*/ 143275 w 238125"/>
              <a:gd name="connsiteY70" fmla="*/ 92863 h 238125"/>
              <a:gd name="connsiteX71" fmla="*/ 171850 w 238125"/>
              <a:gd name="connsiteY71" fmla="*/ 121438 h 238125"/>
              <a:gd name="connsiteX72" fmla="*/ 137703 w 238125"/>
              <a:gd name="connsiteY72" fmla="*/ 121438 h 238125"/>
              <a:gd name="connsiteX73" fmla="*/ 109128 w 238125"/>
              <a:gd name="connsiteY73" fmla="*/ 92863 h 238125"/>
              <a:gd name="connsiteX74" fmla="*/ 35719 w 238125"/>
              <a:gd name="connsiteY74" fmla="*/ 35713 h 238125"/>
              <a:gd name="connsiteX75" fmla="*/ 35719 w 238125"/>
              <a:gd name="connsiteY75" fmla="*/ 17520 h 238125"/>
              <a:gd name="connsiteX76" fmla="*/ 83344 w 238125"/>
              <a:gd name="connsiteY76" fmla="*/ 25454 h 238125"/>
              <a:gd name="connsiteX77" fmla="*/ 83344 w 238125"/>
              <a:gd name="connsiteY77" fmla="*/ 35713 h 238125"/>
              <a:gd name="connsiteX78" fmla="*/ 35719 w 238125"/>
              <a:gd name="connsiteY78" fmla="*/ 35713 h 238125"/>
              <a:gd name="connsiteX79" fmla="*/ 130969 w 238125"/>
              <a:gd name="connsiteY79" fmla="*/ 211925 h 238125"/>
              <a:gd name="connsiteX80" fmla="*/ 116681 w 238125"/>
              <a:gd name="connsiteY80" fmla="*/ 226213 h 238125"/>
              <a:gd name="connsiteX81" fmla="*/ 102394 w 238125"/>
              <a:gd name="connsiteY81" fmla="*/ 211925 h 238125"/>
              <a:gd name="connsiteX82" fmla="*/ 116681 w 238125"/>
              <a:gd name="connsiteY82" fmla="*/ 197638 h 238125"/>
              <a:gd name="connsiteX83" fmla="*/ 130969 w 238125"/>
              <a:gd name="connsiteY83" fmla="*/ 211925 h 238125"/>
              <a:gd name="connsiteX84" fmla="*/ 197644 w 238125"/>
              <a:gd name="connsiteY84" fmla="*/ 164300 h 238125"/>
              <a:gd name="connsiteX85" fmla="*/ 192881 w 238125"/>
              <a:gd name="connsiteY85" fmla="*/ 169063 h 238125"/>
              <a:gd name="connsiteX86" fmla="*/ 40481 w 238125"/>
              <a:gd name="connsiteY86" fmla="*/ 169063 h 238125"/>
              <a:gd name="connsiteX87" fmla="*/ 35719 w 238125"/>
              <a:gd name="connsiteY87" fmla="*/ 164300 h 238125"/>
              <a:gd name="connsiteX88" fmla="*/ 35719 w 238125"/>
              <a:gd name="connsiteY88" fmla="*/ 126200 h 238125"/>
              <a:gd name="connsiteX89" fmla="*/ 40481 w 238125"/>
              <a:gd name="connsiteY89" fmla="*/ 121438 h 238125"/>
              <a:gd name="connsiteX90" fmla="*/ 124225 w 238125"/>
              <a:gd name="connsiteY90" fmla="*/ 121438 h 238125"/>
              <a:gd name="connsiteX91" fmla="*/ 132359 w 238125"/>
              <a:gd name="connsiteY91" fmla="*/ 129572 h 238125"/>
              <a:gd name="connsiteX92" fmla="*/ 135731 w 238125"/>
              <a:gd name="connsiteY92" fmla="*/ 130963 h 238125"/>
              <a:gd name="connsiteX93" fmla="*/ 197644 w 238125"/>
              <a:gd name="connsiteY93" fmla="*/ 130963 h 238125"/>
              <a:gd name="connsiteX94" fmla="*/ 197644 w 238125"/>
              <a:gd name="connsiteY94" fmla="*/ 164300 h 238125"/>
              <a:gd name="connsiteX95" fmla="*/ 185318 w 238125"/>
              <a:gd name="connsiteY95" fmla="*/ 121438 h 238125"/>
              <a:gd name="connsiteX96" fmla="*/ 156743 w 238125"/>
              <a:gd name="connsiteY96" fmla="*/ 92863 h 238125"/>
              <a:gd name="connsiteX97" fmla="*/ 190910 w 238125"/>
              <a:gd name="connsiteY97" fmla="*/ 92863 h 238125"/>
              <a:gd name="connsiteX98" fmla="*/ 219485 w 238125"/>
              <a:gd name="connsiteY98" fmla="*/ 121438 h 238125"/>
              <a:gd name="connsiteX99" fmla="*/ 185318 w 238125"/>
              <a:gd name="connsiteY99" fmla="*/ 121438 h 238125"/>
              <a:gd name="connsiteX100" fmla="*/ 164306 w 238125"/>
              <a:gd name="connsiteY100" fmla="*/ 159538 h 238125"/>
              <a:gd name="connsiteX101" fmla="*/ 169069 w 238125"/>
              <a:gd name="connsiteY101" fmla="*/ 154775 h 238125"/>
              <a:gd name="connsiteX102" fmla="*/ 169069 w 238125"/>
              <a:gd name="connsiteY102" fmla="*/ 145250 h 238125"/>
              <a:gd name="connsiteX103" fmla="*/ 164306 w 238125"/>
              <a:gd name="connsiteY103" fmla="*/ 140488 h 238125"/>
              <a:gd name="connsiteX104" fmla="*/ 159544 w 238125"/>
              <a:gd name="connsiteY104" fmla="*/ 145250 h 238125"/>
              <a:gd name="connsiteX105" fmla="*/ 159544 w 238125"/>
              <a:gd name="connsiteY105" fmla="*/ 154775 h 238125"/>
              <a:gd name="connsiteX106" fmla="*/ 164306 w 238125"/>
              <a:gd name="connsiteY106" fmla="*/ 159538 h 238125"/>
              <a:gd name="connsiteX107" fmla="*/ 78581 w 238125"/>
              <a:gd name="connsiteY107" fmla="*/ 130963 h 238125"/>
              <a:gd name="connsiteX108" fmla="*/ 50006 w 238125"/>
              <a:gd name="connsiteY108" fmla="*/ 130963 h 238125"/>
              <a:gd name="connsiteX109" fmla="*/ 45244 w 238125"/>
              <a:gd name="connsiteY109" fmla="*/ 135725 h 238125"/>
              <a:gd name="connsiteX110" fmla="*/ 45244 w 238125"/>
              <a:gd name="connsiteY110" fmla="*/ 154775 h 238125"/>
              <a:gd name="connsiteX111" fmla="*/ 50006 w 238125"/>
              <a:gd name="connsiteY111" fmla="*/ 159538 h 238125"/>
              <a:gd name="connsiteX112" fmla="*/ 78581 w 238125"/>
              <a:gd name="connsiteY112" fmla="*/ 159538 h 238125"/>
              <a:gd name="connsiteX113" fmla="*/ 83344 w 238125"/>
              <a:gd name="connsiteY113" fmla="*/ 154775 h 238125"/>
              <a:gd name="connsiteX114" fmla="*/ 83344 w 238125"/>
              <a:gd name="connsiteY114" fmla="*/ 135725 h 238125"/>
              <a:gd name="connsiteX115" fmla="*/ 78581 w 238125"/>
              <a:gd name="connsiteY115" fmla="*/ 130963 h 238125"/>
              <a:gd name="connsiteX116" fmla="*/ 73819 w 238125"/>
              <a:gd name="connsiteY116" fmla="*/ 150013 h 238125"/>
              <a:gd name="connsiteX117" fmla="*/ 54769 w 238125"/>
              <a:gd name="connsiteY117" fmla="*/ 150013 h 238125"/>
              <a:gd name="connsiteX118" fmla="*/ 54769 w 238125"/>
              <a:gd name="connsiteY118" fmla="*/ 140488 h 238125"/>
              <a:gd name="connsiteX119" fmla="*/ 73819 w 238125"/>
              <a:gd name="connsiteY119" fmla="*/ 140488 h 238125"/>
              <a:gd name="connsiteX120" fmla="*/ 73819 w 238125"/>
              <a:gd name="connsiteY120" fmla="*/ 150013 h 238125"/>
              <a:gd name="connsiteX121" fmla="*/ 183356 w 238125"/>
              <a:gd name="connsiteY121" fmla="*/ 159538 h 238125"/>
              <a:gd name="connsiteX122" fmla="*/ 188119 w 238125"/>
              <a:gd name="connsiteY122" fmla="*/ 154775 h 238125"/>
              <a:gd name="connsiteX123" fmla="*/ 188119 w 238125"/>
              <a:gd name="connsiteY123" fmla="*/ 145250 h 238125"/>
              <a:gd name="connsiteX124" fmla="*/ 183356 w 238125"/>
              <a:gd name="connsiteY124" fmla="*/ 140488 h 238125"/>
              <a:gd name="connsiteX125" fmla="*/ 178594 w 238125"/>
              <a:gd name="connsiteY125" fmla="*/ 145250 h 238125"/>
              <a:gd name="connsiteX126" fmla="*/ 178594 w 238125"/>
              <a:gd name="connsiteY126" fmla="*/ 154775 h 238125"/>
              <a:gd name="connsiteX127" fmla="*/ 183356 w 238125"/>
              <a:gd name="connsiteY127" fmla="*/ 159538 h 23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Lst>
            <a:rect l="l" t="t" r="r" b="b"/>
            <a:pathLst>
              <a:path w="238125" h="238125">
                <a:moveTo>
                  <a:pt x="145256" y="159538"/>
                </a:moveTo>
                <a:cubicBezTo>
                  <a:pt x="147885" y="159538"/>
                  <a:pt x="150019" y="157404"/>
                  <a:pt x="150019" y="154775"/>
                </a:cubicBezTo>
                <a:lnTo>
                  <a:pt x="150019" y="145250"/>
                </a:lnTo>
                <a:cubicBezTo>
                  <a:pt x="150019" y="142621"/>
                  <a:pt x="147885" y="140488"/>
                  <a:pt x="145256" y="140488"/>
                </a:cubicBezTo>
                <a:cubicBezTo>
                  <a:pt x="142627" y="140488"/>
                  <a:pt x="140494" y="142621"/>
                  <a:pt x="140494" y="145250"/>
                </a:cubicBezTo>
                <a:lnTo>
                  <a:pt x="140494" y="154775"/>
                </a:lnTo>
                <a:cubicBezTo>
                  <a:pt x="140494" y="157404"/>
                  <a:pt x="142627" y="159538"/>
                  <a:pt x="145256" y="159538"/>
                </a:cubicBezTo>
                <a:close/>
                <a:moveTo>
                  <a:pt x="234353" y="122828"/>
                </a:moveTo>
                <a:lnTo>
                  <a:pt x="196253" y="84728"/>
                </a:lnTo>
                <a:cubicBezTo>
                  <a:pt x="195358" y="83842"/>
                  <a:pt x="194148" y="83338"/>
                  <a:pt x="192881" y="83338"/>
                </a:cubicBezTo>
                <a:lnTo>
                  <a:pt x="97631" y="83338"/>
                </a:lnTo>
                <a:cubicBezTo>
                  <a:pt x="95707" y="83338"/>
                  <a:pt x="93964" y="84500"/>
                  <a:pt x="93231" y="86281"/>
                </a:cubicBezTo>
                <a:cubicBezTo>
                  <a:pt x="92488" y="88062"/>
                  <a:pt x="92897" y="90110"/>
                  <a:pt x="94259" y="91472"/>
                </a:cubicBezTo>
                <a:lnTo>
                  <a:pt x="114700" y="111913"/>
                </a:lnTo>
                <a:lnTo>
                  <a:pt x="73819" y="111913"/>
                </a:lnTo>
                <a:lnTo>
                  <a:pt x="73819" y="45238"/>
                </a:lnTo>
                <a:lnTo>
                  <a:pt x="88106" y="45238"/>
                </a:lnTo>
                <a:cubicBezTo>
                  <a:pt x="90735" y="45238"/>
                  <a:pt x="92869" y="43104"/>
                  <a:pt x="92869" y="40475"/>
                </a:cubicBezTo>
                <a:lnTo>
                  <a:pt x="92869" y="21425"/>
                </a:lnTo>
                <a:cubicBezTo>
                  <a:pt x="92869" y="19101"/>
                  <a:pt x="91183" y="17110"/>
                  <a:pt x="88887" y="16729"/>
                </a:cubicBezTo>
                <a:lnTo>
                  <a:pt x="31737" y="7204"/>
                </a:lnTo>
                <a:cubicBezTo>
                  <a:pt x="30375" y="6985"/>
                  <a:pt x="28946" y="7366"/>
                  <a:pt x="27880" y="8271"/>
                </a:cubicBezTo>
                <a:cubicBezTo>
                  <a:pt x="26803" y="9166"/>
                  <a:pt x="26194" y="10500"/>
                  <a:pt x="26194" y="11900"/>
                </a:cubicBezTo>
                <a:lnTo>
                  <a:pt x="26194" y="40475"/>
                </a:lnTo>
                <a:cubicBezTo>
                  <a:pt x="26194" y="43104"/>
                  <a:pt x="28327" y="45238"/>
                  <a:pt x="30956" y="45238"/>
                </a:cubicBezTo>
                <a:lnTo>
                  <a:pt x="64294" y="45238"/>
                </a:lnTo>
                <a:lnTo>
                  <a:pt x="64294" y="111913"/>
                </a:lnTo>
                <a:lnTo>
                  <a:pt x="40481" y="111913"/>
                </a:lnTo>
                <a:cubicBezTo>
                  <a:pt x="32604" y="111913"/>
                  <a:pt x="26194" y="118323"/>
                  <a:pt x="26194" y="126200"/>
                </a:cubicBezTo>
                <a:lnTo>
                  <a:pt x="26194" y="164300"/>
                </a:lnTo>
                <a:cubicBezTo>
                  <a:pt x="26194" y="172177"/>
                  <a:pt x="32604" y="178588"/>
                  <a:pt x="40481" y="178588"/>
                </a:cubicBezTo>
                <a:lnTo>
                  <a:pt x="76610" y="178588"/>
                </a:lnTo>
                <a:lnTo>
                  <a:pt x="52769" y="202429"/>
                </a:lnTo>
                <a:cubicBezTo>
                  <a:pt x="49082" y="194018"/>
                  <a:pt x="40700" y="188113"/>
                  <a:pt x="30956" y="188113"/>
                </a:cubicBezTo>
                <a:cubicBezTo>
                  <a:pt x="17831" y="188113"/>
                  <a:pt x="7144" y="198800"/>
                  <a:pt x="7144" y="211925"/>
                </a:cubicBezTo>
                <a:cubicBezTo>
                  <a:pt x="7144" y="225050"/>
                  <a:pt x="17831" y="235738"/>
                  <a:pt x="30956" y="235738"/>
                </a:cubicBezTo>
                <a:cubicBezTo>
                  <a:pt x="43329" y="235738"/>
                  <a:pt x="53416" y="226203"/>
                  <a:pt x="54550" y="214116"/>
                </a:cubicBezTo>
                <a:lnTo>
                  <a:pt x="90078" y="178588"/>
                </a:lnTo>
                <a:lnTo>
                  <a:pt x="111919" y="178588"/>
                </a:lnTo>
                <a:lnTo>
                  <a:pt x="111919" y="188598"/>
                </a:lnTo>
                <a:cubicBezTo>
                  <a:pt x="101060" y="190808"/>
                  <a:pt x="92869" y="200428"/>
                  <a:pt x="92869" y="211925"/>
                </a:cubicBezTo>
                <a:cubicBezTo>
                  <a:pt x="92869" y="225050"/>
                  <a:pt x="103556" y="235738"/>
                  <a:pt x="116681" y="235738"/>
                </a:cubicBezTo>
                <a:cubicBezTo>
                  <a:pt x="129807" y="235738"/>
                  <a:pt x="140494" y="225050"/>
                  <a:pt x="140494" y="211925"/>
                </a:cubicBezTo>
                <a:cubicBezTo>
                  <a:pt x="140494" y="200428"/>
                  <a:pt x="132293" y="190808"/>
                  <a:pt x="121444" y="188598"/>
                </a:cubicBezTo>
                <a:lnTo>
                  <a:pt x="121444" y="178588"/>
                </a:lnTo>
                <a:lnTo>
                  <a:pt x="143275" y="178588"/>
                </a:lnTo>
                <a:lnTo>
                  <a:pt x="178813" y="214125"/>
                </a:lnTo>
                <a:cubicBezTo>
                  <a:pt x="179946" y="226203"/>
                  <a:pt x="190033" y="235738"/>
                  <a:pt x="202406" y="235738"/>
                </a:cubicBezTo>
                <a:cubicBezTo>
                  <a:pt x="215532" y="235738"/>
                  <a:pt x="226219" y="225050"/>
                  <a:pt x="226219" y="211925"/>
                </a:cubicBezTo>
                <a:cubicBezTo>
                  <a:pt x="226219" y="198800"/>
                  <a:pt x="215532" y="188113"/>
                  <a:pt x="202406" y="188113"/>
                </a:cubicBezTo>
                <a:cubicBezTo>
                  <a:pt x="192653" y="188113"/>
                  <a:pt x="184271" y="194028"/>
                  <a:pt x="180594" y="202438"/>
                </a:cubicBezTo>
                <a:lnTo>
                  <a:pt x="156743" y="178588"/>
                </a:lnTo>
                <a:lnTo>
                  <a:pt x="192881" y="178588"/>
                </a:lnTo>
                <a:cubicBezTo>
                  <a:pt x="200758" y="178588"/>
                  <a:pt x="207169" y="172177"/>
                  <a:pt x="207169" y="164300"/>
                </a:cubicBezTo>
                <a:lnTo>
                  <a:pt x="207169" y="130963"/>
                </a:lnTo>
                <a:lnTo>
                  <a:pt x="230981" y="130963"/>
                </a:lnTo>
                <a:cubicBezTo>
                  <a:pt x="232905" y="130963"/>
                  <a:pt x="234648" y="129800"/>
                  <a:pt x="235382" y="128019"/>
                </a:cubicBezTo>
                <a:cubicBezTo>
                  <a:pt x="236125" y="126238"/>
                  <a:pt x="235715" y="124190"/>
                  <a:pt x="234353" y="122828"/>
                </a:cubicBezTo>
                <a:close/>
                <a:moveTo>
                  <a:pt x="45244" y="211935"/>
                </a:moveTo>
                <a:cubicBezTo>
                  <a:pt x="45234" y="219802"/>
                  <a:pt x="38824" y="226213"/>
                  <a:pt x="30956" y="226213"/>
                </a:cubicBezTo>
                <a:cubicBezTo>
                  <a:pt x="23079" y="226213"/>
                  <a:pt x="16669" y="219802"/>
                  <a:pt x="16669" y="211925"/>
                </a:cubicBezTo>
                <a:cubicBezTo>
                  <a:pt x="16669" y="204048"/>
                  <a:pt x="23079" y="197638"/>
                  <a:pt x="30956" y="197638"/>
                </a:cubicBezTo>
                <a:cubicBezTo>
                  <a:pt x="38833" y="197638"/>
                  <a:pt x="45244" y="204048"/>
                  <a:pt x="45244" y="211925"/>
                </a:cubicBezTo>
                <a:cubicBezTo>
                  <a:pt x="45244" y="211925"/>
                  <a:pt x="45244" y="211925"/>
                  <a:pt x="45244" y="211935"/>
                </a:cubicBezTo>
                <a:close/>
                <a:moveTo>
                  <a:pt x="202406" y="197638"/>
                </a:moveTo>
                <a:cubicBezTo>
                  <a:pt x="210283" y="197638"/>
                  <a:pt x="216694" y="204048"/>
                  <a:pt x="216694" y="211925"/>
                </a:cubicBezTo>
                <a:cubicBezTo>
                  <a:pt x="216694" y="219802"/>
                  <a:pt x="210283" y="226213"/>
                  <a:pt x="202406" y="226213"/>
                </a:cubicBezTo>
                <a:cubicBezTo>
                  <a:pt x="194529" y="226213"/>
                  <a:pt x="188119" y="219802"/>
                  <a:pt x="188119" y="211925"/>
                </a:cubicBezTo>
                <a:cubicBezTo>
                  <a:pt x="188119" y="204048"/>
                  <a:pt x="194529" y="197638"/>
                  <a:pt x="202406" y="197638"/>
                </a:cubicBezTo>
                <a:close/>
                <a:moveTo>
                  <a:pt x="109128" y="92863"/>
                </a:moveTo>
                <a:lnTo>
                  <a:pt x="143275" y="92863"/>
                </a:lnTo>
                <a:lnTo>
                  <a:pt x="171850" y="121438"/>
                </a:lnTo>
                <a:lnTo>
                  <a:pt x="137703" y="121438"/>
                </a:lnTo>
                <a:lnTo>
                  <a:pt x="109128" y="92863"/>
                </a:lnTo>
                <a:close/>
                <a:moveTo>
                  <a:pt x="35719" y="35713"/>
                </a:moveTo>
                <a:lnTo>
                  <a:pt x="35719" y="17520"/>
                </a:lnTo>
                <a:lnTo>
                  <a:pt x="83344" y="25454"/>
                </a:lnTo>
                <a:lnTo>
                  <a:pt x="83344" y="35713"/>
                </a:lnTo>
                <a:lnTo>
                  <a:pt x="35719" y="35713"/>
                </a:lnTo>
                <a:close/>
                <a:moveTo>
                  <a:pt x="130969" y="211925"/>
                </a:moveTo>
                <a:cubicBezTo>
                  <a:pt x="130969" y="219802"/>
                  <a:pt x="124558" y="226213"/>
                  <a:pt x="116681" y="226213"/>
                </a:cubicBezTo>
                <a:cubicBezTo>
                  <a:pt x="108804" y="226213"/>
                  <a:pt x="102394" y="219802"/>
                  <a:pt x="102394" y="211925"/>
                </a:cubicBezTo>
                <a:cubicBezTo>
                  <a:pt x="102394" y="204048"/>
                  <a:pt x="108804" y="197638"/>
                  <a:pt x="116681" y="197638"/>
                </a:cubicBezTo>
                <a:cubicBezTo>
                  <a:pt x="124558" y="197638"/>
                  <a:pt x="130969" y="204048"/>
                  <a:pt x="130969" y="211925"/>
                </a:cubicBezTo>
                <a:close/>
                <a:moveTo>
                  <a:pt x="197644" y="164300"/>
                </a:moveTo>
                <a:cubicBezTo>
                  <a:pt x="197644" y="166929"/>
                  <a:pt x="195510" y="169063"/>
                  <a:pt x="192881" y="169063"/>
                </a:cubicBezTo>
                <a:lnTo>
                  <a:pt x="40481" y="169063"/>
                </a:lnTo>
                <a:cubicBezTo>
                  <a:pt x="37852" y="169063"/>
                  <a:pt x="35719" y="166929"/>
                  <a:pt x="35719" y="164300"/>
                </a:cubicBezTo>
                <a:lnTo>
                  <a:pt x="35719" y="126200"/>
                </a:lnTo>
                <a:cubicBezTo>
                  <a:pt x="35719" y="123571"/>
                  <a:pt x="37852" y="121438"/>
                  <a:pt x="40481" y="121438"/>
                </a:cubicBezTo>
                <a:lnTo>
                  <a:pt x="124225" y="121438"/>
                </a:lnTo>
                <a:lnTo>
                  <a:pt x="132359" y="129572"/>
                </a:lnTo>
                <a:cubicBezTo>
                  <a:pt x="133255" y="130458"/>
                  <a:pt x="134464" y="130963"/>
                  <a:pt x="135731" y="130963"/>
                </a:cubicBezTo>
                <a:lnTo>
                  <a:pt x="197644" y="130963"/>
                </a:lnTo>
                <a:lnTo>
                  <a:pt x="197644" y="164300"/>
                </a:lnTo>
                <a:close/>
                <a:moveTo>
                  <a:pt x="185318" y="121438"/>
                </a:moveTo>
                <a:lnTo>
                  <a:pt x="156743" y="92863"/>
                </a:lnTo>
                <a:lnTo>
                  <a:pt x="190910" y="92863"/>
                </a:lnTo>
                <a:lnTo>
                  <a:pt x="219485" y="121438"/>
                </a:lnTo>
                <a:lnTo>
                  <a:pt x="185318" y="121438"/>
                </a:lnTo>
                <a:close/>
                <a:moveTo>
                  <a:pt x="164306" y="159538"/>
                </a:moveTo>
                <a:cubicBezTo>
                  <a:pt x="166935" y="159538"/>
                  <a:pt x="169069" y="157404"/>
                  <a:pt x="169069" y="154775"/>
                </a:cubicBezTo>
                <a:lnTo>
                  <a:pt x="169069" y="145250"/>
                </a:lnTo>
                <a:cubicBezTo>
                  <a:pt x="169069" y="142621"/>
                  <a:pt x="166935" y="140488"/>
                  <a:pt x="164306" y="140488"/>
                </a:cubicBezTo>
                <a:cubicBezTo>
                  <a:pt x="161677" y="140488"/>
                  <a:pt x="159544" y="142621"/>
                  <a:pt x="159544" y="145250"/>
                </a:cubicBezTo>
                <a:lnTo>
                  <a:pt x="159544" y="154775"/>
                </a:lnTo>
                <a:cubicBezTo>
                  <a:pt x="159544" y="157404"/>
                  <a:pt x="161677" y="159538"/>
                  <a:pt x="164306" y="159538"/>
                </a:cubicBezTo>
                <a:close/>
                <a:moveTo>
                  <a:pt x="78581" y="130963"/>
                </a:moveTo>
                <a:lnTo>
                  <a:pt x="50006" y="130963"/>
                </a:lnTo>
                <a:cubicBezTo>
                  <a:pt x="47377" y="130963"/>
                  <a:pt x="45244" y="133096"/>
                  <a:pt x="45244" y="135725"/>
                </a:cubicBezTo>
                <a:lnTo>
                  <a:pt x="45244" y="154775"/>
                </a:lnTo>
                <a:cubicBezTo>
                  <a:pt x="45244" y="157404"/>
                  <a:pt x="47377" y="159538"/>
                  <a:pt x="50006" y="159538"/>
                </a:cubicBezTo>
                <a:lnTo>
                  <a:pt x="78581" y="159538"/>
                </a:lnTo>
                <a:cubicBezTo>
                  <a:pt x="81210" y="159538"/>
                  <a:pt x="83344" y="157404"/>
                  <a:pt x="83344" y="154775"/>
                </a:cubicBezTo>
                <a:lnTo>
                  <a:pt x="83344" y="135725"/>
                </a:lnTo>
                <a:cubicBezTo>
                  <a:pt x="83344" y="133096"/>
                  <a:pt x="81210" y="130963"/>
                  <a:pt x="78581" y="130963"/>
                </a:cubicBezTo>
                <a:close/>
                <a:moveTo>
                  <a:pt x="73819" y="150013"/>
                </a:moveTo>
                <a:lnTo>
                  <a:pt x="54769" y="150013"/>
                </a:lnTo>
                <a:lnTo>
                  <a:pt x="54769" y="140488"/>
                </a:lnTo>
                <a:lnTo>
                  <a:pt x="73819" y="140488"/>
                </a:lnTo>
                <a:lnTo>
                  <a:pt x="73819" y="150013"/>
                </a:lnTo>
                <a:close/>
                <a:moveTo>
                  <a:pt x="183356" y="159538"/>
                </a:moveTo>
                <a:cubicBezTo>
                  <a:pt x="185985" y="159538"/>
                  <a:pt x="188119" y="157404"/>
                  <a:pt x="188119" y="154775"/>
                </a:cubicBezTo>
                <a:lnTo>
                  <a:pt x="188119" y="145250"/>
                </a:lnTo>
                <a:cubicBezTo>
                  <a:pt x="188119" y="142621"/>
                  <a:pt x="185985" y="140488"/>
                  <a:pt x="183356" y="140488"/>
                </a:cubicBezTo>
                <a:cubicBezTo>
                  <a:pt x="180727" y="140488"/>
                  <a:pt x="178594" y="142621"/>
                  <a:pt x="178594" y="145250"/>
                </a:cubicBezTo>
                <a:lnTo>
                  <a:pt x="178594" y="154775"/>
                </a:lnTo>
                <a:cubicBezTo>
                  <a:pt x="178594" y="157404"/>
                  <a:pt x="180727" y="159538"/>
                  <a:pt x="183356" y="159538"/>
                </a:cubicBezTo>
                <a:close/>
              </a:path>
            </a:pathLst>
          </a:custGeom>
          <a:solidFill>
            <a:schemeClr val="bg1"/>
          </a:solidFill>
          <a:ln w="9525" cap="flat">
            <a:noFill/>
            <a:prstDash val="solid"/>
            <a:miter/>
          </a:ln>
        </p:spPr>
        <p:txBody>
          <a:bodyPr rtlCol="0" anchor="ctr"/>
          <a:lstStyle/>
          <a:p>
            <a:endParaRPr lang="en-US" dirty="0"/>
          </a:p>
        </p:txBody>
      </p:sp>
      <p:pic>
        <p:nvPicPr>
          <p:cNvPr id="10" name="Picture Placeholder 9">
            <a:extLst>
              <a:ext uri="{FF2B5EF4-FFF2-40B4-BE49-F238E27FC236}">
                <a16:creationId xmlns:a16="http://schemas.microsoft.com/office/drawing/2014/main" id="{9720C7E6-EC56-47C5-9C0D-A52F8FA04D4C}"/>
              </a:ext>
            </a:extLst>
          </p:cNvPr>
          <p:cNvPicPr>
            <a:picLocks noGrp="1" noChangeAspect="1"/>
          </p:cNvPicPr>
          <p:nvPr>
            <p:ph type="pic" sz="quarter" idx="10"/>
          </p:nvPr>
        </p:nvPicPr>
        <p:blipFill>
          <a:blip r:embed="rId2"/>
          <a:srcRect t="9325" b="9325"/>
          <a:stretch>
            <a:fillRect/>
          </a:stretch>
        </p:blipFill>
        <p:spPr/>
      </p:pic>
    </p:spTree>
    <p:extLst>
      <p:ext uri="{BB962C8B-B14F-4D97-AF65-F5344CB8AC3E}">
        <p14:creationId xmlns:p14="http://schemas.microsoft.com/office/powerpoint/2010/main" val="4735192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65A836F-346F-4099-BC7B-0D8F3B27F395}"/>
              </a:ext>
            </a:extLst>
          </p:cNvPr>
          <p:cNvSpPr>
            <a:spLocks noGrp="1"/>
          </p:cNvSpPr>
          <p:nvPr>
            <p:ph type="ctrTitle"/>
          </p:nvPr>
        </p:nvSpPr>
        <p:spPr/>
        <p:txBody>
          <a:bodyPr/>
          <a:lstStyle/>
          <a:p>
            <a:r>
              <a:rPr lang="en-US" dirty="0"/>
              <a:t>Presented by:</a:t>
            </a:r>
            <a:br>
              <a:rPr lang="en-US" dirty="0"/>
            </a:br>
            <a:endParaRPr lang="en-US" dirty="0"/>
          </a:p>
        </p:txBody>
      </p:sp>
      <p:sp>
        <p:nvSpPr>
          <p:cNvPr id="5" name="Subtitle 4">
            <a:extLst>
              <a:ext uri="{FF2B5EF4-FFF2-40B4-BE49-F238E27FC236}">
                <a16:creationId xmlns:a16="http://schemas.microsoft.com/office/drawing/2014/main" id="{1FF39718-6251-4A5A-AAC7-767229317836}"/>
              </a:ext>
            </a:extLst>
          </p:cNvPr>
          <p:cNvSpPr>
            <a:spLocks noGrp="1"/>
          </p:cNvSpPr>
          <p:nvPr>
            <p:ph type="subTitle" idx="1"/>
          </p:nvPr>
        </p:nvSpPr>
        <p:spPr>
          <a:xfrm>
            <a:off x="1272406" y="3520715"/>
            <a:ext cx="3756943" cy="1185756"/>
          </a:xfrm>
        </p:spPr>
        <p:txBody>
          <a:bodyPr/>
          <a:lstStyle/>
          <a:p>
            <a:r>
              <a:rPr lang="en-US" noProof="1"/>
              <a:t>Rama Vikhil (20BTRCL045) </a:t>
            </a:r>
          </a:p>
          <a:p>
            <a:r>
              <a:rPr lang="en-US" noProof="1"/>
              <a:t>Rohit L     (20BTRCL047)</a:t>
            </a:r>
          </a:p>
          <a:p>
            <a:r>
              <a:rPr lang="en-US" noProof="1"/>
              <a:t>Thallu chethan Aditya reddy         (20BTRCL054)</a:t>
            </a:r>
          </a:p>
        </p:txBody>
      </p:sp>
      <p:grpSp>
        <p:nvGrpSpPr>
          <p:cNvPr id="6" name="Group 5">
            <a:extLst>
              <a:ext uri="{FF2B5EF4-FFF2-40B4-BE49-F238E27FC236}">
                <a16:creationId xmlns:a16="http://schemas.microsoft.com/office/drawing/2014/main" id="{25C384BA-0032-4FE7-AC29-2F9F931970D5}"/>
              </a:ext>
              <a:ext uri="{C183D7F6-B498-43B3-948B-1728B52AA6E4}">
                <adec:decorative xmlns:adec="http://schemas.microsoft.com/office/drawing/2017/decorative" val="1"/>
              </a:ext>
            </a:extLst>
          </p:cNvPr>
          <p:cNvGrpSpPr>
            <a:grpSpLocks noChangeAspect="1"/>
          </p:cNvGrpSpPr>
          <p:nvPr/>
        </p:nvGrpSpPr>
        <p:grpSpPr>
          <a:xfrm>
            <a:off x="2446471" y="5397727"/>
            <a:ext cx="253691" cy="277340"/>
            <a:chOff x="5698331" y="2974181"/>
            <a:chExt cx="781050" cy="853859"/>
          </a:xfrm>
          <a:solidFill>
            <a:schemeClr val="bg1"/>
          </a:solidFill>
        </p:grpSpPr>
        <p:sp>
          <p:nvSpPr>
            <p:cNvPr id="7" name="Freeform: Shape 6">
              <a:extLst>
                <a:ext uri="{FF2B5EF4-FFF2-40B4-BE49-F238E27FC236}">
                  <a16:creationId xmlns:a16="http://schemas.microsoft.com/office/drawing/2014/main" id="{D5C429C1-62E8-4B3E-A0C7-6003B138652C}"/>
                </a:ext>
              </a:extLst>
            </p:cNvPr>
            <p:cNvSpPr/>
            <p:nvPr/>
          </p:nvSpPr>
          <p:spPr>
            <a:xfrm>
              <a:off x="5707856" y="3370840"/>
              <a:ext cx="771525" cy="457200"/>
            </a:xfrm>
            <a:custGeom>
              <a:avLst/>
              <a:gdLst>
                <a:gd name="connsiteX0" fmla="*/ 502063 w 771525"/>
                <a:gd name="connsiteY0" fmla="*/ 35328 h 457200"/>
                <a:gd name="connsiteX1" fmla="*/ 496414 w 771525"/>
                <a:gd name="connsiteY1" fmla="*/ 7506 h 457200"/>
                <a:gd name="connsiteX2" fmla="*/ 472811 w 771525"/>
                <a:gd name="connsiteY2" fmla="*/ 23279 h 457200"/>
                <a:gd name="connsiteX3" fmla="*/ 388144 w 771525"/>
                <a:gd name="connsiteY3" fmla="*/ 48635 h 457200"/>
                <a:gd name="connsiteX4" fmla="*/ 303657 w 771525"/>
                <a:gd name="connsiteY4" fmla="*/ 23393 h 457200"/>
                <a:gd name="connsiteX5" fmla="*/ 279940 w 771525"/>
                <a:gd name="connsiteY5" fmla="*/ 7144 h 457200"/>
                <a:gd name="connsiteX6" fmla="*/ 274215 w 771525"/>
                <a:gd name="connsiteY6" fmla="*/ 35319 h 457200"/>
                <a:gd name="connsiteX7" fmla="*/ 7144 w 771525"/>
                <a:gd name="connsiteY7" fmla="*/ 420110 h 457200"/>
                <a:gd name="connsiteX8" fmla="*/ 7144 w 771525"/>
                <a:gd name="connsiteY8" fmla="*/ 458210 h 457200"/>
                <a:gd name="connsiteX9" fmla="*/ 305667 w 771525"/>
                <a:gd name="connsiteY9" fmla="*/ 68713 h 457200"/>
                <a:gd name="connsiteX10" fmla="*/ 388144 w 771525"/>
                <a:gd name="connsiteY10" fmla="*/ 86735 h 457200"/>
                <a:gd name="connsiteX11" fmla="*/ 470573 w 771525"/>
                <a:gd name="connsiteY11" fmla="*/ 68532 h 457200"/>
                <a:gd name="connsiteX12" fmla="*/ 769144 w 771525"/>
                <a:gd name="connsiteY12" fmla="*/ 458210 h 457200"/>
                <a:gd name="connsiteX13" fmla="*/ 769144 w 771525"/>
                <a:gd name="connsiteY13" fmla="*/ 420110 h 457200"/>
                <a:gd name="connsiteX14" fmla="*/ 502063 w 771525"/>
                <a:gd name="connsiteY14" fmla="*/ 35328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71525" h="457200">
                  <a:moveTo>
                    <a:pt x="502063" y="35328"/>
                  </a:moveTo>
                  <a:lnTo>
                    <a:pt x="496414" y="7506"/>
                  </a:lnTo>
                  <a:lnTo>
                    <a:pt x="472811" y="23279"/>
                  </a:lnTo>
                  <a:cubicBezTo>
                    <a:pt x="446199" y="41053"/>
                    <a:pt x="420881" y="48635"/>
                    <a:pt x="388144" y="48635"/>
                  </a:cubicBezTo>
                  <a:cubicBezTo>
                    <a:pt x="354749" y="48635"/>
                    <a:pt x="329479" y="41091"/>
                    <a:pt x="303657" y="23393"/>
                  </a:cubicBezTo>
                  <a:lnTo>
                    <a:pt x="279940" y="7144"/>
                  </a:lnTo>
                  <a:lnTo>
                    <a:pt x="274215" y="35319"/>
                  </a:lnTo>
                  <a:cubicBezTo>
                    <a:pt x="273444" y="39167"/>
                    <a:pt x="193900" y="420110"/>
                    <a:pt x="7144" y="420110"/>
                  </a:cubicBezTo>
                  <a:lnTo>
                    <a:pt x="7144" y="458210"/>
                  </a:lnTo>
                  <a:cubicBezTo>
                    <a:pt x="195491" y="458210"/>
                    <a:pt x="283188" y="160191"/>
                    <a:pt x="305667" y="68713"/>
                  </a:cubicBezTo>
                  <a:cubicBezTo>
                    <a:pt x="330622" y="81077"/>
                    <a:pt x="356968" y="86735"/>
                    <a:pt x="388144" y="86735"/>
                  </a:cubicBezTo>
                  <a:cubicBezTo>
                    <a:pt x="418910" y="86735"/>
                    <a:pt x="445208" y="81020"/>
                    <a:pt x="470573" y="68532"/>
                  </a:cubicBezTo>
                  <a:cubicBezTo>
                    <a:pt x="492985" y="159810"/>
                    <a:pt x="580673" y="458210"/>
                    <a:pt x="769144" y="458210"/>
                  </a:cubicBezTo>
                  <a:lnTo>
                    <a:pt x="769144" y="420110"/>
                  </a:lnTo>
                  <a:cubicBezTo>
                    <a:pt x="582387" y="420110"/>
                    <a:pt x="502844" y="39167"/>
                    <a:pt x="502063" y="35328"/>
                  </a:cubicBezTo>
                  <a:close/>
                </a:path>
              </a:pathLst>
            </a:custGeom>
            <a:grpFill/>
            <a:ln w="9525" cap="flat">
              <a:noFill/>
              <a:prstDash val="solid"/>
              <a:miter/>
            </a:ln>
          </p:spPr>
          <p:txBody>
            <a:bodyPr rtlCol="0" anchor="ctr"/>
            <a:lstStyle/>
            <a:p>
              <a:endParaRPr lang="en-US" dirty="0"/>
            </a:p>
          </p:txBody>
        </p:sp>
        <p:sp>
          <p:nvSpPr>
            <p:cNvPr id="9" name="Freeform: Shape 8">
              <a:extLst>
                <a:ext uri="{FF2B5EF4-FFF2-40B4-BE49-F238E27FC236}">
                  <a16:creationId xmlns:a16="http://schemas.microsoft.com/office/drawing/2014/main" id="{A4E105F6-D01D-4A16-9172-E05D1F34B154}"/>
                </a:ext>
              </a:extLst>
            </p:cNvPr>
            <p:cNvSpPr/>
            <p:nvPr/>
          </p:nvSpPr>
          <p:spPr>
            <a:xfrm>
              <a:off x="6317456" y="3164681"/>
              <a:ext cx="123825" cy="123825"/>
            </a:xfrm>
            <a:custGeom>
              <a:avLst/>
              <a:gdLst>
                <a:gd name="connsiteX0" fmla="*/ 7144 w 123825"/>
                <a:gd name="connsiteY0" fmla="*/ 64294 h 123825"/>
                <a:gd name="connsiteX1" fmla="*/ 64294 w 123825"/>
                <a:gd name="connsiteY1" fmla="*/ 121444 h 123825"/>
                <a:gd name="connsiteX2" fmla="*/ 121444 w 123825"/>
                <a:gd name="connsiteY2" fmla="*/ 64294 h 123825"/>
                <a:gd name="connsiteX3" fmla="*/ 64294 w 123825"/>
                <a:gd name="connsiteY3" fmla="*/ 7144 h 123825"/>
                <a:gd name="connsiteX4" fmla="*/ 7144 w 123825"/>
                <a:gd name="connsiteY4" fmla="*/ 64294 h 123825"/>
                <a:gd name="connsiteX5" fmla="*/ 83344 w 123825"/>
                <a:gd name="connsiteY5" fmla="*/ 64294 h 123825"/>
                <a:gd name="connsiteX6" fmla="*/ 64294 w 123825"/>
                <a:gd name="connsiteY6" fmla="*/ 83344 h 123825"/>
                <a:gd name="connsiteX7" fmla="*/ 45244 w 123825"/>
                <a:gd name="connsiteY7" fmla="*/ 64294 h 123825"/>
                <a:gd name="connsiteX8" fmla="*/ 64294 w 123825"/>
                <a:gd name="connsiteY8" fmla="*/ 45244 h 123825"/>
                <a:gd name="connsiteX9" fmla="*/ 83344 w 123825"/>
                <a:gd name="connsiteY9" fmla="*/ 64294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25" h="123825">
                  <a:moveTo>
                    <a:pt x="7144" y="64294"/>
                  </a:moveTo>
                  <a:cubicBezTo>
                    <a:pt x="7144" y="95812"/>
                    <a:pt x="32776" y="121444"/>
                    <a:pt x="64294" y="121444"/>
                  </a:cubicBezTo>
                  <a:cubicBezTo>
                    <a:pt x="95812" y="121444"/>
                    <a:pt x="121444" y="95812"/>
                    <a:pt x="121444" y="64294"/>
                  </a:cubicBezTo>
                  <a:cubicBezTo>
                    <a:pt x="121444" y="32776"/>
                    <a:pt x="95812" y="7144"/>
                    <a:pt x="64294" y="7144"/>
                  </a:cubicBezTo>
                  <a:cubicBezTo>
                    <a:pt x="32776" y="7144"/>
                    <a:pt x="7144" y="32776"/>
                    <a:pt x="7144" y="64294"/>
                  </a:cubicBezTo>
                  <a:close/>
                  <a:moveTo>
                    <a:pt x="83344" y="64294"/>
                  </a:moveTo>
                  <a:cubicBezTo>
                    <a:pt x="83344" y="74800"/>
                    <a:pt x="74800" y="83344"/>
                    <a:pt x="64294" y="83344"/>
                  </a:cubicBezTo>
                  <a:cubicBezTo>
                    <a:pt x="53788" y="83344"/>
                    <a:pt x="45244" y="74800"/>
                    <a:pt x="45244" y="64294"/>
                  </a:cubicBezTo>
                  <a:cubicBezTo>
                    <a:pt x="45244" y="53788"/>
                    <a:pt x="53788" y="45244"/>
                    <a:pt x="64294" y="45244"/>
                  </a:cubicBezTo>
                  <a:cubicBezTo>
                    <a:pt x="74800" y="45244"/>
                    <a:pt x="83344" y="53788"/>
                    <a:pt x="83344" y="64294"/>
                  </a:cubicBezTo>
                  <a:close/>
                </a:path>
              </a:pathLst>
            </a:custGeom>
            <a:grpFill/>
            <a:ln w="9525" cap="flat">
              <a:noFill/>
              <a:prstDash val="solid"/>
              <a:miter/>
            </a:ln>
          </p:spPr>
          <p:txBody>
            <a:bodyPr rtlCol="0" anchor="ctr"/>
            <a:lstStyle/>
            <a:p>
              <a:endParaRPr lang="en-US" dirty="0"/>
            </a:p>
          </p:txBody>
        </p:sp>
        <p:sp>
          <p:nvSpPr>
            <p:cNvPr id="10" name="Freeform: Shape 9">
              <a:extLst>
                <a:ext uri="{FF2B5EF4-FFF2-40B4-BE49-F238E27FC236}">
                  <a16:creationId xmlns:a16="http://schemas.microsoft.com/office/drawing/2014/main" id="{351DF594-8FA0-4AC6-B165-BBF1184B2997}"/>
                </a:ext>
              </a:extLst>
            </p:cNvPr>
            <p:cNvSpPr/>
            <p:nvPr/>
          </p:nvSpPr>
          <p:spPr>
            <a:xfrm>
              <a:off x="6298406" y="2974181"/>
              <a:ext cx="123825" cy="123825"/>
            </a:xfrm>
            <a:custGeom>
              <a:avLst/>
              <a:gdLst>
                <a:gd name="connsiteX0" fmla="*/ 64294 w 123825"/>
                <a:gd name="connsiteY0" fmla="*/ 121444 h 123825"/>
                <a:gd name="connsiteX1" fmla="*/ 121444 w 123825"/>
                <a:gd name="connsiteY1" fmla="*/ 64294 h 123825"/>
                <a:gd name="connsiteX2" fmla="*/ 64294 w 123825"/>
                <a:gd name="connsiteY2" fmla="*/ 7144 h 123825"/>
                <a:gd name="connsiteX3" fmla="*/ 7144 w 123825"/>
                <a:gd name="connsiteY3" fmla="*/ 64294 h 123825"/>
                <a:gd name="connsiteX4" fmla="*/ 64294 w 123825"/>
                <a:gd name="connsiteY4" fmla="*/ 121444 h 123825"/>
                <a:gd name="connsiteX5" fmla="*/ 64294 w 123825"/>
                <a:gd name="connsiteY5" fmla="*/ 45244 h 123825"/>
                <a:gd name="connsiteX6" fmla="*/ 83344 w 123825"/>
                <a:gd name="connsiteY6" fmla="*/ 64294 h 123825"/>
                <a:gd name="connsiteX7" fmla="*/ 64294 w 123825"/>
                <a:gd name="connsiteY7" fmla="*/ 83344 h 123825"/>
                <a:gd name="connsiteX8" fmla="*/ 45244 w 123825"/>
                <a:gd name="connsiteY8" fmla="*/ 64294 h 123825"/>
                <a:gd name="connsiteX9" fmla="*/ 64294 w 123825"/>
                <a:gd name="connsiteY9" fmla="*/ 45244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25" h="123825">
                  <a:moveTo>
                    <a:pt x="64294" y="121444"/>
                  </a:moveTo>
                  <a:cubicBezTo>
                    <a:pt x="95812" y="121444"/>
                    <a:pt x="121444" y="95812"/>
                    <a:pt x="121444" y="64294"/>
                  </a:cubicBezTo>
                  <a:cubicBezTo>
                    <a:pt x="121444" y="32776"/>
                    <a:pt x="95812" y="7144"/>
                    <a:pt x="64294" y="7144"/>
                  </a:cubicBezTo>
                  <a:cubicBezTo>
                    <a:pt x="32776" y="7144"/>
                    <a:pt x="7144" y="32776"/>
                    <a:pt x="7144" y="64294"/>
                  </a:cubicBezTo>
                  <a:cubicBezTo>
                    <a:pt x="7144" y="95812"/>
                    <a:pt x="32776" y="121444"/>
                    <a:pt x="64294" y="121444"/>
                  </a:cubicBezTo>
                  <a:close/>
                  <a:moveTo>
                    <a:pt x="64294" y="45244"/>
                  </a:moveTo>
                  <a:cubicBezTo>
                    <a:pt x="74800" y="45244"/>
                    <a:pt x="83344" y="53788"/>
                    <a:pt x="83344" y="64294"/>
                  </a:cubicBezTo>
                  <a:cubicBezTo>
                    <a:pt x="83344" y="74800"/>
                    <a:pt x="74800" y="83344"/>
                    <a:pt x="64294" y="83344"/>
                  </a:cubicBezTo>
                  <a:cubicBezTo>
                    <a:pt x="53788" y="83344"/>
                    <a:pt x="45244" y="74800"/>
                    <a:pt x="45244" y="64294"/>
                  </a:cubicBezTo>
                  <a:cubicBezTo>
                    <a:pt x="45244" y="53788"/>
                    <a:pt x="53788" y="45244"/>
                    <a:pt x="64294" y="45244"/>
                  </a:cubicBezTo>
                  <a:close/>
                </a:path>
              </a:pathLst>
            </a:custGeom>
            <a:grpFill/>
            <a:ln w="9525" cap="flat">
              <a:noFill/>
              <a:prstDash val="solid"/>
              <a:miter/>
            </a:ln>
          </p:spPr>
          <p:txBody>
            <a:bodyPr rtlCol="0" anchor="ctr"/>
            <a:lstStyle/>
            <a:p>
              <a:endParaRPr lang="en-US" dirty="0"/>
            </a:p>
          </p:txBody>
        </p:sp>
        <p:sp>
          <p:nvSpPr>
            <p:cNvPr id="11" name="Freeform: Shape 10">
              <a:extLst>
                <a:ext uri="{FF2B5EF4-FFF2-40B4-BE49-F238E27FC236}">
                  <a16:creationId xmlns:a16="http://schemas.microsoft.com/office/drawing/2014/main" id="{5818DD9E-AD36-4BB3-9A58-F259F54EE1EB}"/>
                </a:ext>
              </a:extLst>
            </p:cNvPr>
            <p:cNvSpPr/>
            <p:nvPr/>
          </p:nvSpPr>
          <p:spPr>
            <a:xfrm>
              <a:off x="6126956" y="3212306"/>
              <a:ext cx="180975" cy="171450"/>
            </a:xfrm>
            <a:custGeom>
              <a:avLst/>
              <a:gdLst>
                <a:gd name="connsiteX0" fmla="*/ 7144 w 180975"/>
                <a:gd name="connsiteY0" fmla="*/ 149914 h 171450"/>
                <a:gd name="connsiteX1" fmla="*/ 26089 w 180975"/>
                <a:gd name="connsiteY1" fmla="*/ 169069 h 171450"/>
                <a:gd name="connsiteX2" fmla="*/ 26194 w 180975"/>
                <a:gd name="connsiteY2" fmla="*/ 169069 h 171450"/>
                <a:gd name="connsiteX3" fmla="*/ 45244 w 180975"/>
                <a:gd name="connsiteY3" fmla="*/ 150124 h 171450"/>
                <a:gd name="connsiteX4" fmla="*/ 159544 w 180975"/>
                <a:gd name="connsiteY4" fmla="*/ 45244 h 171450"/>
                <a:gd name="connsiteX5" fmla="*/ 178594 w 180975"/>
                <a:gd name="connsiteY5" fmla="*/ 26194 h 171450"/>
                <a:gd name="connsiteX6" fmla="*/ 159544 w 180975"/>
                <a:gd name="connsiteY6" fmla="*/ 7144 h 171450"/>
                <a:gd name="connsiteX7" fmla="*/ 7144 w 180975"/>
                <a:gd name="connsiteY7" fmla="*/ 14991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975" h="171450">
                  <a:moveTo>
                    <a:pt x="7144" y="149914"/>
                  </a:moveTo>
                  <a:cubicBezTo>
                    <a:pt x="7087" y="160430"/>
                    <a:pt x="15574" y="169012"/>
                    <a:pt x="26089" y="169069"/>
                  </a:cubicBezTo>
                  <a:cubicBezTo>
                    <a:pt x="26127" y="169069"/>
                    <a:pt x="26156" y="169069"/>
                    <a:pt x="26194" y="169069"/>
                  </a:cubicBezTo>
                  <a:cubicBezTo>
                    <a:pt x="36672" y="169069"/>
                    <a:pt x="45187" y="160601"/>
                    <a:pt x="45244" y="150124"/>
                  </a:cubicBezTo>
                  <a:cubicBezTo>
                    <a:pt x="45263" y="145837"/>
                    <a:pt x="47092" y="45244"/>
                    <a:pt x="159544" y="45244"/>
                  </a:cubicBezTo>
                  <a:cubicBezTo>
                    <a:pt x="170060" y="45244"/>
                    <a:pt x="178594" y="36709"/>
                    <a:pt x="178594" y="26194"/>
                  </a:cubicBezTo>
                  <a:cubicBezTo>
                    <a:pt x="178594" y="15678"/>
                    <a:pt x="170060" y="7144"/>
                    <a:pt x="159544" y="7144"/>
                  </a:cubicBezTo>
                  <a:cubicBezTo>
                    <a:pt x="9630" y="7144"/>
                    <a:pt x="7154" y="148485"/>
                    <a:pt x="7144" y="149914"/>
                  </a:cubicBezTo>
                  <a:close/>
                </a:path>
              </a:pathLst>
            </a:custGeom>
            <a:grpFill/>
            <a:ln w="9525" cap="flat">
              <a:noFill/>
              <a:prstDash val="solid"/>
              <a:miter/>
            </a:ln>
          </p:spPr>
          <p:txBody>
            <a:bodyPr rtlCol="0" anchor="ctr"/>
            <a:lstStyle/>
            <a:p>
              <a:endParaRPr lang="en-US" dirty="0"/>
            </a:p>
          </p:txBody>
        </p:sp>
        <p:sp>
          <p:nvSpPr>
            <p:cNvPr id="12" name="Freeform: Shape 11">
              <a:extLst>
                <a:ext uri="{FF2B5EF4-FFF2-40B4-BE49-F238E27FC236}">
                  <a16:creationId xmlns:a16="http://schemas.microsoft.com/office/drawing/2014/main" id="{F5CBD23E-8804-44C0-AB72-94DBDD7B129F}"/>
                </a:ext>
              </a:extLst>
            </p:cNvPr>
            <p:cNvSpPr/>
            <p:nvPr/>
          </p:nvSpPr>
          <p:spPr>
            <a:xfrm>
              <a:off x="5698331" y="3117056"/>
              <a:ext cx="123825" cy="123825"/>
            </a:xfrm>
            <a:custGeom>
              <a:avLst/>
              <a:gdLst>
                <a:gd name="connsiteX0" fmla="*/ 64294 w 123825"/>
                <a:gd name="connsiteY0" fmla="*/ 121444 h 123825"/>
                <a:gd name="connsiteX1" fmla="*/ 121444 w 123825"/>
                <a:gd name="connsiteY1" fmla="*/ 64294 h 123825"/>
                <a:gd name="connsiteX2" fmla="*/ 64294 w 123825"/>
                <a:gd name="connsiteY2" fmla="*/ 7144 h 123825"/>
                <a:gd name="connsiteX3" fmla="*/ 7144 w 123825"/>
                <a:gd name="connsiteY3" fmla="*/ 64294 h 123825"/>
                <a:gd name="connsiteX4" fmla="*/ 64294 w 123825"/>
                <a:gd name="connsiteY4" fmla="*/ 121444 h 123825"/>
                <a:gd name="connsiteX5" fmla="*/ 64294 w 123825"/>
                <a:gd name="connsiteY5" fmla="*/ 45244 h 123825"/>
                <a:gd name="connsiteX6" fmla="*/ 83344 w 123825"/>
                <a:gd name="connsiteY6" fmla="*/ 64294 h 123825"/>
                <a:gd name="connsiteX7" fmla="*/ 64294 w 123825"/>
                <a:gd name="connsiteY7" fmla="*/ 83344 h 123825"/>
                <a:gd name="connsiteX8" fmla="*/ 45244 w 123825"/>
                <a:gd name="connsiteY8" fmla="*/ 64294 h 123825"/>
                <a:gd name="connsiteX9" fmla="*/ 64294 w 123825"/>
                <a:gd name="connsiteY9" fmla="*/ 45244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825" h="123825">
                  <a:moveTo>
                    <a:pt x="64294" y="121444"/>
                  </a:moveTo>
                  <a:cubicBezTo>
                    <a:pt x="95812" y="121444"/>
                    <a:pt x="121444" y="95812"/>
                    <a:pt x="121444" y="64294"/>
                  </a:cubicBezTo>
                  <a:cubicBezTo>
                    <a:pt x="121444" y="32776"/>
                    <a:pt x="95812" y="7144"/>
                    <a:pt x="64294" y="7144"/>
                  </a:cubicBezTo>
                  <a:cubicBezTo>
                    <a:pt x="32776" y="7144"/>
                    <a:pt x="7144" y="32776"/>
                    <a:pt x="7144" y="64294"/>
                  </a:cubicBezTo>
                  <a:cubicBezTo>
                    <a:pt x="7144" y="95812"/>
                    <a:pt x="32776" y="121444"/>
                    <a:pt x="64294" y="121444"/>
                  </a:cubicBezTo>
                  <a:close/>
                  <a:moveTo>
                    <a:pt x="64294" y="45244"/>
                  </a:moveTo>
                  <a:cubicBezTo>
                    <a:pt x="74800" y="45244"/>
                    <a:pt x="83344" y="53788"/>
                    <a:pt x="83344" y="64294"/>
                  </a:cubicBezTo>
                  <a:cubicBezTo>
                    <a:pt x="83344" y="74800"/>
                    <a:pt x="74800" y="83344"/>
                    <a:pt x="64294" y="83344"/>
                  </a:cubicBezTo>
                  <a:cubicBezTo>
                    <a:pt x="53788" y="83344"/>
                    <a:pt x="45244" y="74800"/>
                    <a:pt x="45244" y="64294"/>
                  </a:cubicBezTo>
                  <a:cubicBezTo>
                    <a:pt x="45244" y="53788"/>
                    <a:pt x="53788" y="45244"/>
                    <a:pt x="64294" y="45244"/>
                  </a:cubicBezTo>
                  <a:close/>
                </a:path>
              </a:pathLst>
            </a:custGeom>
            <a:grpFill/>
            <a:ln w="9525" cap="flat">
              <a:noFill/>
              <a:prstDash val="solid"/>
              <a:miter/>
            </a:ln>
          </p:spPr>
          <p:txBody>
            <a:bodyPr rtlCol="0" anchor="ctr"/>
            <a:lstStyle/>
            <a:p>
              <a:endParaRPr lang="en-US" dirty="0"/>
            </a:p>
          </p:txBody>
        </p:sp>
        <p:sp>
          <p:nvSpPr>
            <p:cNvPr id="13" name="Freeform: Shape 12">
              <a:extLst>
                <a:ext uri="{FF2B5EF4-FFF2-40B4-BE49-F238E27FC236}">
                  <a16:creationId xmlns:a16="http://schemas.microsoft.com/office/drawing/2014/main" id="{706AAF1B-AA49-4254-BF37-5EB5EDF12E66}"/>
                </a:ext>
              </a:extLst>
            </p:cNvPr>
            <p:cNvSpPr/>
            <p:nvPr/>
          </p:nvSpPr>
          <p:spPr>
            <a:xfrm>
              <a:off x="5831681" y="3155156"/>
              <a:ext cx="219075" cy="228600"/>
            </a:xfrm>
            <a:custGeom>
              <a:avLst/>
              <a:gdLst>
                <a:gd name="connsiteX0" fmla="*/ 26194 w 219075"/>
                <a:gd name="connsiteY0" fmla="*/ 45244 h 228600"/>
                <a:gd name="connsiteX1" fmla="*/ 178594 w 219075"/>
                <a:gd name="connsiteY1" fmla="*/ 207274 h 228600"/>
                <a:gd name="connsiteX2" fmla="*/ 197644 w 219075"/>
                <a:gd name="connsiteY2" fmla="*/ 226219 h 228600"/>
                <a:gd name="connsiteX3" fmla="*/ 197729 w 219075"/>
                <a:gd name="connsiteY3" fmla="*/ 226219 h 228600"/>
                <a:gd name="connsiteX4" fmla="*/ 216694 w 219075"/>
                <a:gd name="connsiteY4" fmla="*/ 207083 h 228600"/>
                <a:gd name="connsiteX5" fmla="*/ 26194 w 219075"/>
                <a:gd name="connsiteY5" fmla="*/ 7144 h 228600"/>
                <a:gd name="connsiteX6" fmla="*/ 7144 w 219075"/>
                <a:gd name="connsiteY6" fmla="*/ 26194 h 228600"/>
                <a:gd name="connsiteX7" fmla="*/ 26194 w 219075"/>
                <a:gd name="connsiteY7" fmla="*/ 45244 h 228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9075" h="228600">
                  <a:moveTo>
                    <a:pt x="26194" y="45244"/>
                  </a:moveTo>
                  <a:cubicBezTo>
                    <a:pt x="175298" y="45244"/>
                    <a:pt x="178527" y="200339"/>
                    <a:pt x="178594" y="207274"/>
                  </a:cubicBezTo>
                  <a:cubicBezTo>
                    <a:pt x="178651" y="217761"/>
                    <a:pt x="187166" y="226219"/>
                    <a:pt x="197644" y="226219"/>
                  </a:cubicBezTo>
                  <a:cubicBezTo>
                    <a:pt x="197672" y="226219"/>
                    <a:pt x="197701" y="226219"/>
                    <a:pt x="197729" y="226219"/>
                  </a:cubicBezTo>
                  <a:cubicBezTo>
                    <a:pt x="208245" y="226171"/>
                    <a:pt x="216741" y="217599"/>
                    <a:pt x="216694" y="207083"/>
                  </a:cubicBezTo>
                  <a:cubicBezTo>
                    <a:pt x="216370" y="137922"/>
                    <a:pt x="176136" y="7144"/>
                    <a:pt x="26194" y="7144"/>
                  </a:cubicBezTo>
                  <a:cubicBezTo>
                    <a:pt x="15678" y="7144"/>
                    <a:pt x="7144" y="15678"/>
                    <a:pt x="7144" y="26194"/>
                  </a:cubicBezTo>
                  <a:cubicBezTo>
                    <a:pt x="7144" y="36709"/>
                    <a:pt x="15678" y="45244"/>
                    <a:pt x="26194" y="45244"/>
                  </a:cubicBezTo>
                  <a:close/>
                </a:path>
              </a:pathLst>
            </a:custGeom>
            <a:grpFill/>
            <a:ln w="9525" cap="flat">
              <a:noFill/>
              <a:prstDash val="solid"/>
              <a:miter/>
            </a:ln>
          </p:spPr>
          <p:txBody>
            <a:bodyPr rtlCol="0" anchor="ctr"/>
            <a:lstStyle/>
            <a:p>
              <a:endParaRPr lang="en-US" dirty="0"/>
            </a:p>
          </p:txBody>
        </p:sp>
        <p:sp>
          <p:nvSpPr>
            <p:cNvPr id="14" name="Freeform: Shape 13">
              <a:extLst>
                <a:ext uri="{FF2B5EF4-FFF2-40B4-BE49-F238E27FC236}">
                  <a16:creationId xmlns:a16="http://schemas.microsoft.com/office/drawing/2014/main" id="{24E9E9DD-9221-402A-971F-66BD33A0EB10}"/>
                </a:ext>
              </a:extLst>
            </p:cNvPr>
            <p:cNvSpPr/>
            <p:nvPr/>
          </p:nvSpPr>
          <p:spPr>
            <a:xfrm>
              <a:off x="6069806" y="3012284"/>
              <a:ext cx="219075" cy="371475"/>
            </a:xfrm>
            <a:custGeom>
              <a:avLst/>
              <a:gdLst>
                <a:gd name="connsiteX0" fmla="*/ 26194 w 219075"/>
                <a:gd name="connsiteY0" fmla="*/ 369091 h 371475"/>
                <a:gd name="connsiteX1" fmla="*/ 45244 w 219075"/>
                <a:gd name="connsiteY1" fmla="*/ 350041 h 371475"/>
                <a:gd name="connsiteX2" fmla="*/ 199006 w 219075"/>
                <a:gd name="connsiteY2" fmla="*/ 45193 h 371475"/>
                <a:gd name="connsiteX3" fmla="*/ 216656 w 219075"/>
                <a:gd name="connsiteY3" fmla="*/ 24962 h 371475"/>
                <a:gd name="connsiteX4" fmla="*/ 196415 w 219075"/>
                <a:gd name="connsiteY4" fmla="*/ 7179 h 371475"/>
                <a:gd name="connsiteX5" fmla="*/ 7144 w 219075"/>
                <a:gd name="connsiteY5" fmla="*/ 350041 h 371475"/>
                <a:gd name="connsiteX6" fmla="*/ 26194 w 219075"/>
                <a:gd name="connsiteY6" fmla="*/ 369091 h 371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9075" h="371475">
                  <a:moveTo>
                    <a:pt x="26194" y="369091"/>
                  </a:moveTo>
                  <a:cubicBezTo>
                    <a:pt x="36709" y="369091"/>
                    <a:pt x="45244" y="360556"/>
                    <a:pt x="45244" y="350041"/>
                  </a:cubicBezTo>
                  <a:cubicBezTo>
                    <a:pt x="45244" y="61271"/>
                    <a:pt x="192443" y="45726"/>
                    <a:pt x="199006" y="45193"/>
                  </a:cubicBezTo>
                  <a:cubicBezTo>
                    <a:pt x="209445" y="44441"/>
                    <a:pt x="217332" y="35420"/>
                    <a:pt x="216656" y="24962"/>
                  </a:cubicBezTo>
                  <a:cubicBezTo>
                    <a:pt x="215979" y="14456"/>
                    <a:pt x="206883" y="6550"/>
                    <a:pt x="196415" y="7179"/>
                  </a:cubicBezTo>
                  <a:cubicBezTo>
                    <a:pt x="188690" y="7684"/>
                    <a:pt x="7144" y="23171"/>
                    <a:pt x="7144" y="350041"/>
                  </a:cubicBezTo>
                  <a:cubicBezTo>
                    <a:pt x="7144" y="360556"/>
                    <a:pt x="15678" y="369091"/>
                    <a:pt x="26194" y="369091"/>
                  </a:cubicBezTo>
                  <a:close/>
                </a:path>
              </a:pathLst>
            </a:custGeom>
            <a:grpFill/>
            <a:ln w="9525" cap="flat">
              <a:noFill/>
              <a:prstDash val="solid"/>
              <a:miter/>
            </a:ln>
          </p:spPr>
          <p:txBody>
            <a:bodyPr rtlCol="0" anchor="ctr"/>
            <a:lstStyle/>
            <a:p>
              <a:endParaRPr lang="en-US" dirty="0"/>
            </a:p>
          </p:txBody>
        </p:sp>
      </p:grpSp>
      <p:sp>
        <p:nvSpPr>
          <p:cNvPr id="2" name="Graphic 14" descr="dinosaur outline">
            <a:extLst>
              <a:ext uri="{FF2B5EF4-FFF2-40B4-BE49-F238E27FC236}">
                <a16:creationId xmlns:a16="http://schemas.microsoft.com/office/drawing/2014/main" id="{5D5220C7-9B33-41C8-B3CF-8E1B542EF301}"/>
              </a:ext>
            </a:extLst>
          </p:cNvPr>
          <p:cNvSpPr>
            <a:spLocks noChangeAspect="1"/>
          </p:cNvSpPr>
          <p:nvPr/>
        </p:nvSpPr>
        <p:spPr>
          <a:xfrm rot="20953316">
            <a:off x="4421659" y="5775325"/>
            <a:ext cx="446307" cy="371026"/>
          </a:xfrm>
          <a:custGeom>
            <a:avLst/>
            <a:gdLst>
              <a:gd name="connsiteX0" fmla="*/ 580756 w 790575"/>
              <a:gd name="connsiteY0" fmla="*/ 27384 h 657225"/>
              <a:gd name="connsiteX1" fmla="*/ 540574 w 790575"/>
              <a:gd name="connsiteY1" fmla="*/ 83344 h 657225"/>
              <a:gd name="connsiteX2" fmla="*/ 585817 w 790575"/>
              <a:gd name="connsiteY2" fmla="*/ 136627 h 657225"/>
              <a:gd name="connsiteX3" fmla="*/ 676005 w 790575"/>
              <a:gd name="connsiteY3" fmla="*/ 132159 h 657225"/>
              <a:gd name="connsiteX4" fmla="*/ 683744 w 790575"/>
              <a:gd name="connsiteY4" fmla="*/ 206273 h 657225"/>
              <a:gd name="connsiteX5" fmla="*/ 648323 w 790575"/>
              <a:gd name="connsiteY5" fmla="*/ 245269 h 657225"/>
              <a:gd name="connsiteX6" fmla="*/ 439671 w 790575"/>
              <a:gd name="connsiteY6" fmla="*/ 297361 h 657225"/>
              <a:gd name="connsiteX7" fmla="*/ 303349 w 790575"/>
              <a:gd name="connsiteY7" fmla="*/ 362502 h 657225"/>
              <a:gd name="connsiteX8" fmla="*/ 202446 w 790575"/>
              <a:gd name="connsiteY8" fmla="*/ 403650 h 657225"/>
              <a:gd name="connsiteX9" fmla="*/ 92912 w 790575"/>
              <a:gd name="connsiteY9" fmla="*/ 363741 h 657225"/>
              <a:gd name="connsiteX10" fmla="*/ 29810 w 790575"/>
              <a:gd name="connsiteY10" fmla="*/ 246164 h 657225"/>
              <a:gd name="connsiteX11" fmla="*/ 19800 w 790575"/>
              <a:gd name="connsiteY11" fmla="*/ 238916 h 657225"/>
              <a:gd name="connsiteX12" fmla="*/ 11058 w 790575"/>
              <a:gd name="connsiteY12" fmla="*/ 247650 h 657225"/>
              <a:gd name="connsiteX13" fmla="*/ 45288 w 790575"/>
              <a:gd name="connsiteY13" fmla="*/ 451275 h 657225"/>
              <a:gd name="connsiteX14" fmla="*/ 198279 w 790575"/>
              <a:gd name="connsiteY14" fmla="*/ 543858 h 657225"/>
              <a:gd name="connsiteX15" fmla="*/ 189052 w 790575"/>
              <a:gd name="connsiteY15" fmla="*/ 612248 h 657225"/>
              <a:gd name="connsiteX16" fmla="*/ 190838 w 790575"/>
              <a:gd name="connsiteY16" fmla="*/ 623297 h 657225"/>
              <a:gd name="connsiteX17" fmla="*/ 219709 w 790575"/>
              <a:gd name="connsiteY17" fmla="*/ 634346 h 657225"/>
              <a:gd name="connsiteX18" fmla="*/ 243224 w 790575"/>
              <a:gd name="connsiteY18" fmla="*/ 635489 h 657225"/>
              <a:gd name="connsiteX19" fmla="*/ 250368 w 790575"/>
              <a:gd name="connsiteY19" fmla="*/ 654825 h 657225"/>
              <a:gd name="connsiteX20" fmla="*/ 365260 w 790575"/>
              <a:gd name="connsiteY20" fmla="*/ 654825 h 657225"/>
              <a:gd name="connsiteX21" fmla="*/ 374487 w 790575"/>
              <a:gd name="connsiteY21" fmla="*/ 642347 h 657225"/>
              <a:gd name="connsiteX22" fmla="*/ 381631 w 790575"/>
              <a:gd name="connsiteY22" fmla="*/ 567290 h 657225"/>
              <a:gd name="connsiteX23" fmla="*/ 533432 w 790575"/>
              <a:gd name="connsiteY23" fmla="*/ 539954 h 657225"/>
              <a:gd name="connsiteX24" fmla="*/ 512894 w 790575"/>
              <a:gd name="connsiteY24" fmla="*/ 574148 h 657225"/>
              <a:gd name="connsiteX25" fmla="*/ 535515 w 790575"/>
              <a:gd name="connsiteY25" fmla="*/ 597389 h 657225"/>
              <a:gd name="connsiteX26" fmla="*/ 529264 w 790575"/>
              <a:gd name="connsiteY26" fmla="*/ 611962 h 657225"/>
              <a:gd name="connsiteX27" fmla="*/ 537896 w 790575"/>
              <a:gd name="connsiteY27" fmla="*/ 625679 h 657225"/>
              <a:gd name="connsiteX28" fmla="*/ 652788 w 790575"/>
              <a:gd name="connsiteY28" fmla="*/ 625679 h 657225"/>
              <a:gd name="connsiteX29" fmla="*/ 662313 w 790575"/>
              <a:gd name="connsiteY29" fmla="*/ 616154 h 657225"/>
              <a:gd name="connsiteX30" fmla="*/ 652788 w 790575"/>
              <a:gd name="connsiteY30" fmla="*/ 539954 h 657225"/>
              <a:gd name="connsiteX31" fmla="*/ 681065 w 790575"/>
              <a:gd name="connsiteY31" fmla="*/ 427177 h 657225"/>
              <a:gd name="connsiteX32" fmla="*/ 787920 w 790575"/>
              <a:gd name="connsiteY32" fmla="*/ 191100 h 657225"/>
              <a:gd name="connsiteX33" fmla="*/ 762323 w 790575"/>
              <a:gd name="connsiteY33" fmla="*/ 66970 h 657225"/>
              <a:gd name="connsiteX34" fmla="*/ 662909 w 790575"/>
              <a:gd name="connsiteY34" fmla="*/ 7144 h 657225"/>
              <a:gd name="connsiteX35" fmla="*/ 580756 w 790575"/>
              <a:gd name="connsiteY35" fmla="*/ 27384 h 657225"/>
              <a:gd name="connsiteX36" fmla="*/ 662312 w 790575"/>
              <a:gd name="connsiteY36" fmla="*/ 26194 h 657225"/>
              <a:gd name="connsiteX37" fmla="*/ 745951 w 790575"/>
              <a:gd name="connsiteY37" fmla="*/ 76800 h 657225"/>
              <a:gd name="connsiteX38" fmla="*/ 768870 w 790575"/>
              <a:gd name="connsiteY38" fmla="*/ 190205 h 657225"/>
              <a:gd name="connsiteX39" fmla="*/ 666480 w 790575"/>
              <a:gd name="connsiteY39" fmla="*/ 414890 h 657225"/>
              <a:gd name="connsiteX40" fmla="*/ 662312 w 790575"/>
              <a:gd name="connsiteY40" fmla="*/ 422700 h 657225"/>
              <a:gd name="connsiteX41" fmla="*/ 634631 w 790575"/>
              <a:gd name="connsiteY41" fmla="*/ 534619 h 657225"/>
              <a:gd name="connsiteX42" fmla="*/ 633738 w 790575"/>
              <a:gd name="connsiteY42" fmla="*/ 539954 h 657225"/>
              <a:gd name="connsiteX43" fmla="*/ 642073 w 790575"/>
              <a:gd name="connsiteY43" fmla="*/ 606629 h 657225"/>
              <a:gd name="connsiteX44" fmla="*/ 551885 w 790575"/>
              <a:gd name="connsiteY44" fmla="*/ 606629 h 657225"/>
              <a:gd name="connsiteX45" fmla="*/ 566470 w 790575"/>
              <a:gd name="connsiteY45" fmla="*/ 519379 h 657225"/>
              <a:gd name="connsiteX46" fmla="*/ 552481 w 790575"/>
              <a:gd name="connsiteY46" fmla="*/ 511093 h 657225"/>
              <a:gd name="connsiteX47" fmla="*/ 375082 w 790575"/>
              <a:gd name="connsiteY47" fmla="*/ 548621 h 657225"/>
              <a:gd name="connsiteX48" fmla="*/ 366451 w 790575"/>
              <a:gd name="connsiteY48" fmla="*/ 553955 h 657225"/>
              <a:gd name="connsiteX49" fmla="*/ 353354 w 790575"/>
              <a:gd name="connsiteY49" fmla="*/ 635775 h 657225"/>
              <a:gd name="connsiteX50" fmla="*/ 261678 w 790575"/>
              <a:gd name="connsiteY50" fmla="*/ 635775 h 657225"/>
              <a:gd name="connsiteX51" fmla="*/ 259594 w 790575"/>
              <a:gd name="connsiteY51" fmla="*/ 546239 h 657225"/>
              <a:gd name="connsiteX52" fmla="*/ 252749 w 790575"/>
              <a:gd name="connsiteY52" fmla="*/ 539382 h 657225"/>
              <a:gd name="connsiteX53" fmla="*/ 60468 w 790575"/>
              <a:gd name="connsiteY53" fmla="*/ 439941 h 657225"/>
              <a:gd name="connsiteX54" fmla="*/ 27428 w 790575"/>
              <a:gd name="connsiteY54" fmla="*/ 292598 h 657225"/>
              <a:gd name="connsiteX55" fmla="*/ 79815 w 790575"/>
              <a:gd name="connsiteY55" fmla="*/ 377743 h 657225"/>
              <a:gd name="connsiteX56" fmla="*/ 202446 w 790575"/>
              <a:gd name="connsiteY56" fmla="*/ 422700 h 657225"/>
              <a:gd name="connsiteX57" fmla="*/ 312576 w 790575"/>
              <a:gd name="connsiteY57" fmla="*/ 378886 h 657225"/>
              <a:gd name="connsiteX58" fmla="*/ 444435 w 790575"/>
              <a:gd name="connsiteY58" fmla="*/ 315830 h 657225"/>
              <a:gd name="connsiteX59" fmla="*/ 656657 w 790575"/>
              <a:gd name="connsiteY59" fmla="*/ 262537 h 657225"/>
              <a:gd name="connsiteX60" fmla="*/ 702197 w 790575"/>
              <a:gd name="connsiteY60" fmla="*/ 211036 h 657225"/>
              <a:gd name="connsiteX61" fmla="*/ 692672 w 790575"/>
              <a:gd name="connsiteY61" fmla="*/ 118472 h 657225"/>
              <a:gd name="connsiteX62" fmla="*/ 681064 w 790575"/>
              <a:gd name="connsiteY62" fmla="*/ 112214 h 657225"/>
              <a:gd name="connsiteX63" fmla="*/ 590580 w 790575"/>
              <a:gd name="connsiteY63" fmla="*/ 118167 h 657225"/>
              <a:gd name="connsiteX64" fmla="*/ 559623 w 790575"/>
              <a:gd name="connsiteY64" fmla="*/ 83344 h 657225"/>
              <a:gd name="connsiteX65" fmla="*/ 590281 w 790575"/>
              <a:gd name="connsiteY65" fmla="*/ 43758 h 657225"/>
              <a:gd name="connsiteX66" fmla="*/ 662312 w 790575"/>
              <a:gd name="connsiteY66" fmla="*/ 26194 h 657225"/>
              <a:gd name="connsiteX67" fmla="*/ 654871 w 790575"/>
              <a:gd name="connsiteY67" fmla="*/ 54769 h 657225"/>
              <a:gd name="connsiteX68" fmla="*/ 645346 w 790575"/>
              <a:gd name="connsiteY68" fmla="*/ 64294 h 657225"/>
              <a:gd name="connsiteX69" fmla="*/ 654871 w 790575"/>
              <a:gd name="connsiteY69" fmla="*/ 73819 h 657225"/>
              <a:gd name="connsiteX70" fmla="*/ 664396 w 790575"/>
              <a:gd name="connsiteY70" fmla="*/ 64294 h 657225"/>
              <a:gd name="connsiteX71" fmla="*/ 654871 w 790575"/>
              <a:gd name="connsiteY71" fmla="*/ 54769 h 657225"/>
              <a:gd name="connsiteX72" fmla="*/ 219114 w 790575"/>
              <a:gd name="connsiteY72" fmla="*/ 549764 h 657225"/>
              <a:gd name="connsiteX73" fmla="*/ 242033 w 790575"/>
              <a:gd name="connsiteY73" fmla="*/ 556050 h 657225"/>
              <a:gd name="connsiteX74" fmla="*/ 246796 w 790575"/>
              <a:gd name="connsiteY74" fmla="*/ 616725 h 657225"/>
              <a:gd name="connsiteX75" fmla="*/ 222091 w 790575"/>
              <a:gd name="connsiteY75" fmla="*/ 615582 h 657225"/>
              <a:gd name="connsiteX76" fmla="*/ 209589 w 790575"/>
              <a:gd name="connsiteY76" fmla="*/ 611391 h 657225"/>
              <a:gd name="connsiteX77" fmla="*/ 219114 w 790575"/>
              <a:gd name="connsiteY77" fmla="*/ 549764 h 657225"/>
              <a:gd name="connsiteX78" fmla="*/ 545039 w 790575"/>
              <a:gd name="connsiteY78" fmla="*/ 560147 h 657225"/>
              <a:gd name="connsiteX79" fmla="*/ 541765 w 790575"/>
              <a:gd name="connsiteY79" fmla="*/ 578339 h 657225"/>
              <a:gd name="connsiteX80" fmla="*/ 534026 w 790575"/>
              <a:gd name="connsiteY80" fmla="*/ 576815 h 657225"/>
              <a:gd name="connsiteX81" fmla="*/ 545039 w 790575"/>
              <a:gd name="connsiteY81" fmla="*/ 560147 h 657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790575" h="657225">
                <a:moveTo>
                  <a:pt x="580756" y="27384"/>
                </a:moveTo>
                <a:cubicBezTo>
                  <a:pt x="557873" y="40262"/>
                  <a:pt x="540574" y="59531"/>
                  <a:pt x="540574" y="83344"/>
                </a:cubicBezTo>
                <a:cubicBezTo>
                  <a:pt x="541766" y="112471"/>
                  <a:pt x="561134" y="130226"/>
                  <a:pt x="585817" y="136627"/>
                </a:cubicBezTo>
                <a:cubicBezTo>
                  <a:pt x="609873" y="142637"/>
                  <a:pt x="641260" y="139894"/>
                  <a:pt x="676005" y="132159"/>
                </a:cubicBezTo>
                <a:cubicBezTo>
                  <a:pt x="685334" y="165154"/>
                  <a:pt x="688052" y="189709"/>
                  <a:pt x="683744" y="206273"/>
                </a:cubicBezTo>
                <a:cubicBezTo>
                  <a:pt x="679046" y="224342"/>
                  <a:pt x="668007" y="235544"/>
                  <a:pt x="648323" y="245269"/>
                </a:cubicBezTo>
                <a:cubicBezTo>
                  <a:pt x="608955" y="264729"/>
                  <a:pt x="536090" y="273025"/>
                  <a:pt x="439671" y="297361"/>
                </a:cubicBezTo>
                <a:cubicBezTo>
                  <a:pt x="390465" y="314020"/>
                  <a:pt x="343457" y="339928"/>
                  <a:pt x="303349" y="362502"/>
                </a:cubicBezTo>
                <a:cubicBezTo>
                  <a:pt x="262739" y="385458"/>
                  <a:pt x="226905" y="403650"/>
                  <a:pt x="202446" y="403650"/>
                </a:cubicBezTo>
                <a:cubicBezTo>
                  <a:pt x="156481" y="403650"/>
                  <a:pt x="121083" y="389934"/>
                  <a:pt x="92912" y="363741"/>
                </a:cubicBezTo>
                <a:cubicBezTo>
                  <a:pt x="64740" y="337547"/>
                  <a:pt x="43873" y="298237"/>
                  <a:pt x="29810" y="246164"/>
                </a:cubicBezTo>
                <a:cubicBezTo>
                  <a:pt x="28752" y="241811"/>
                  <a:pt x="24269" y="238563"/>
                  <a:pt x="19800" y="238916"/>
                </a:cubicBezTo>
                <a:cubicBezTo>
                  <a:pt x="15332" y="239268"/>
                  <a:pt x="11416" y="243183"/>
                  <a:pt x="11058" y="247650"/>
                </a:cubicBezTo>
                <a:cubicBezTo>
                  <a:pt x="1369" y="335737"/>
                  <a:pt x="8543" y="401364"/>
                  <a:pt x="45288" y="451275"/>
                </a:cubicBezTo>
                <a:cubicBezTo>
                  <a:pt x="75501" y="492233"/>
                  <a:pt x="125204" y="521189"/>
                  <a:pt x="198279" y="543858"/>
                </a:cubicBezTo>
                <a:cubicBezTo>
                  <a:pt x="206445" y="568718"/>
                  <a:pt x="197975" y="594436"/>
                  <a:pt x="189052" y="612248"/>
                </a:cubicBezTo>
                <a:cubicBezTo>
                  <a:pt x="187270" y="615868"/>
                  <a:pt x="188025" y="620439"/>
                  <a:pt x="190838" y="623297"/>
                </a:cubicBezTo>
                <a:cubicBezTo>
                  <a:pt x="198547" y="631012"/>
                  <a:pt x="209043" y="633012"/>
                  <a:pt x="219709" y="634346"/>
                </a:cubicBezTo>
                <a:cubicBezTo>
                  <a:pt x="227607" y="635299"/>
                  <a:pt x="235593" y="635393"/>
                  <a:pt x="243224" y="635489"/>
                </a:cubicBezTo>
                <a:cubicBezTo>
                  <a:pt x="239128" y="645490"/>
                  <a:pt x="244581" y="650824"/>
                  <a:pt x="250368" y="654825"/>
                </a:cubicBezTo>
                <a:lnTo>
                  <a:pt x="365260" y="654825"/>
                </a:lnTo>
                <a:cubicBezTo>
                  <a:pt x="371315" y="654920"/>
                  <a:pt x="376379" y="648062"/>
                  <a:pt x="374487" y="642347"/>
                </a:cubicBezTo>
                <a:cubicBezTo>
                  <a:pt x="365837" y="616154"/>
                  <a:pt x="366153" y="600342"/>
                  <a:pt x="381631" y="567290"/>
                </a:cubicBezTo>
                <a:cubicBezTo>
                  <a:pt x="435595" y="566909"/>
                  <a:pt x="483509" y="560718"/>
                  <a:pt x="533432" y="539954"/>
                </a:cubicBezTo>
                <a:cubicBezTo>
                  <a:pt x="529812" y="553383"/>
                  <a:pt x="518117" y="563956"/>
                  <a:pt x="512894" y="574148"/>
                </a:cubicBezTo>
                <a:cubicBezTo>
                  <a:pt x="510967" y="587959"/>
                  <a:pt x="525038" y="593007"/>
                  <a:pt x="535515" y="597389"/>
                </a:cubicBezTo>
                <a:cubicBezTo>
                  <a:pt x="533686" y="602056"/>
                  <a:pt x="531750" y="606914"/>
                  <a:pt x="529264" y="611962"/>
                </a:cubicBezTo>
                <a:cubicBezTo>
                  <a:pt x="526445" y="617772"/>
                  <a:pt x="531449" y="625679"/>
                  <a:pt x="537896" y="625679"/>
                </a:cubicBezTo>
                <a:lnTo>
                  <a:pt x="652788" y="625679"/>
                </a:lnTo>
                <a:cubicBezTo>
                  <a:pt x="657776" y="625679"/>
                  <a:pt x="662312" y="621106"/>
                  <a:pt x="662313" y="616154"/>
                </a:cubicBezTo>
                <a:cubicBezTo>
                  <a:pt x="662313" y="595389"/>
                  <a:pt x="656007" y="564814"/>
                  <a:pt x="652788" y="539954"/>
                </a:cubicBezTo>
                <a:cubicBezTo>
                  <a:pt x="670388" y="504330"/>
                  <a:pt x="680487" y="480898"/>
                  <a:pt x="681065" y="427177"/>
                </a:cubicBezTo>
                <a:cubicBezTo>
                  <a:pt x="744899" y="379647"/>
                  <a:pt x="784301" y="281274"/>
                  <a:pt x="787920" y="191100"/>
                </a:cubicBezTo>
                <a:cubicBezTo>
                  <a:pt x="789768" y="145066"/>
                  <a:pt x="782346" y="100946"/>
                  <a:pt x="762323" y="66970"/>
                </a:cubicBezTo>
                <a:cubicBezTo>
                  <a:pt x="742300" y="33004"/>
                  <a:pt x="708864" y="9725"/>
                  <a:pt x="662909" y="7144"/>
                </a:cubicBezTo>
                <a:cubicBezTo>
                  <a:pt x="626440" y="7372"/>
                  <a:pt x="603235" y="15087"/>
                  <a:pt x="580756" y="27384"/>
                </a:cubicBezTo>
                <a:close/>
                <a:moveTo>
                  <a:pt x="662312" y="26194"/>
                </a:moveTo>
                <a:cubicBezTo>
                  <a:pt x="702202" y="28613"/>
                  <a:pt x="728653" y="47454"/>
                  <a:pt x="745951" y="76800"/>
                </a:cubicBezTo>
                <a:cubicBezTo>
                  <a:pt x="763342" y="106299"/>
                  <a:pt x="770615" y="146771"/>
                  <a:pt x="768870" y="190205"/>
                </a:cubicBezTo>
                <a:cubicBezTo>
                  <a:pt x="765383" y="277063"/>
                  <a:pt x="724766" y="374218"/>
                  <a:pt x="666480" y="414890"/>
                </a:cubicBezTo>
                <a:cubicBezTo>
                  <a:pt x="663962" y="416604"/>
                  <a:pt x="662356" y="419652"/>
                  <a:pt x="662312" y="422700"/>
                </a:cubicBezTo>
                <a:cubicBezTo>
                  <a:pt x="662312" y="479660"/>
                  <a:pt x="653787" y="495948"/>
                  <a:pt x="634631" y="534619"/>
                </a:cubicBezTo>
                <a:cubicBezTo>
                  <a:pt x="633825" y="536238"/>
                  <a:pt x="633512" y="538143"/>
                  <a:pt x="633738" y="539954"/>
                </a:cubicBezTo>
                <a:cubicBezTo>
                  <a:pt x="636595" y="563003"/>
                  <a:pt x="640833" y="588436"/>
                  <a:pt x="642073" y="606629"/>
                </a:cubicBezTo>
                <a:lnTo>
                  <a:pt x="551885" y="606629"/>
                </a:lnTo>
                <a:cubicBezTo>
                  <a:pt x="565536" y="572910"/>
                  <a:pt x="566470" y="544906"/>
                  <a:pt x="566470" y="519379"/>
                </a:cubicBezTo>
                <a:cubicBezTo>
                  <a:pt x="566413" y="512902"/>
                  <a:pt x="558231" y="508045"/>
                  <a:pt x="552481" y="511093"/>
                </a:cubicBezTo>
                <a:cubicBezTo>
                  <a:pt x="493099" y="542144"/>
                  <a:pt x="440651" y="548621"/>
                  <a:pt x="375082" y="548621"/>
                </a:cubicBezTo>
                <a:cubicBezTo>
                  <a:pt x="371510" y="548621"/>
                  <a:pt x="368014" y="550717"/>
                  <a:pt x="366451" y="553955"/>
                </a:cubicBezTo>
                <a:cubicBezTo>
                  <a:pt x="349528" y="588150"/>
                  <a:pt x="347461" y="610914"/>
                  <a:pt x="353354" y="635775"/>
                </a:cubicBezTo>
                <a:lnTo>
                  <a:pt x="261678" y="635775"/>
                </a:lnTo>
                <a:cubicBezTo>
                  <a:pt x="268169" y="608819"/>
                  <a:pt x="268145" y="580720"/>
                  <a:pt x="259594" y="546239"/>
                </a:cubicBezTo>
                <a:cubicBezTo>
                  <a:pt x="258750" y="542906"/>
                  <a:pt x="256026" y="540239"/>
                  <a:pt x="252749" y="539382"/>
                </a:cubicBezTo>
                <a:cubicBezTo>
                  <a:pt x="153138" y="515378"/>
                  <a:pt x="93162" y="484327"/>
                  <a:pt x="60468" y="439941"/>
                </a:cubicBezTo>
                <a:cubicBezTo>
                  <a:pt x="33628" y="403460"/>
                  <a:pt x="24814" y="355835"/>
                  <a:pt x="27428" y="292598"/>
                </a:cubicBezTo>
                <a:cubicBezTo>
                  <a:pt x="41099" y="326593"/>
                  <a:pt x="57161" y="356692"/>
                  <a:pt x="79815" y="377743"/>
                </a:cubicBezTo>
                <a:cubicBezTo>
                  <a:pt x="111504" y="407175"/>
                  <a:pt x="152633" y="422700"/>
                  <a:pt x="202446" y="422700"/>
                </a:cubicBezTo>
                <a:cubicBezTo>
                  <a:pt x="235454" y="422700"/>
                  <a:pt x="271775" y="401936"/>
                  <a:pt x="312576" y="378886"/>
                </a:cubicBezTo>
                <a:cubicBezTo>
                  <a:pt x="353300" y="355930"/>
                  <a:pt x="398127" y="329927"/>
                  <a:pt x="444435" y="315830"/>
                </a:cubicBezTo>
                <a:cubicBezTo>
                  <a:pt x="514809" y="293265"/>
                  <a:pt x="595182" y="291532"/>
                  <a:pt x="656657" y="262537"/>
                </a:cubicBezTo>
                <a:cubicBezTo>
                  <a:pt x="679373" y="251307"/>
                  <a:pt x="696046" y="234686"/>
                  <a:pt x="702197" y="211036"/>
                </a:cubicBezTo>
                <a:cubicBezTo>
                  <a:pt x="708349" y="187395"/>
                  <a:pt x="704901" y="157982"/>
                  <a:pt x="692672" y="118472"/>
                </a:cubicBezTo>
                <a:cubicBezTo>
                  <a:pt x="691181" y="113852"/>
                  <a:pt x="685742" y="110919"/>
                  <a:pt x="681064" y="112214"/>
                </a:cubicBezTo>
                <a:cubicBezTo>
                  <a:pt x="643871" y="121520"/>
                  <a:pt x="611782" y="123473"/>
                  <a:pt x="590580" y="118167"/>
                </a:cubicBezTo>
                <a:cubicBezTo>
                  <a:pt x="571963" y="113329"/>
                  <a:pt x="559804" y="100203"/>
                  <a:pt x="559623" y="83344"/>
                </a:cubicBezTo>
                <a:cubicBezTo>
                  <a:pt x="559623" y="69056"/>
                  <a:pt x="570827" y="54702"/>
                  <a:pt x="590281" y="43758"/>
                </a:cubicBezTo>
                <a:cubicBezTo>
                  <a:pt x="610126" y="31842"/>
                  <a:pt x="635109" y="25861"/>
                  <a:pt x="662312" y="26194"/>
                </a:cubicBezTo>
                <a:close/>
                <a:moveTo>
                  <a:pt x="654871" y="54769"/>
                </a:moveTo>
                <a:cubicBezTo>
                  <a:pt x="649611" y="54769"/>
                  <a:pt x="645346" y="59036"/>
                  <a:pt x="645346" y="64294"/>
                </a:cubicBezTo>
                <a:cubicBezTo>
                  <a:pt x="645346" y="69561"/>
                  <a:pt x="649611" y="73819"/>
                  <a:pt x="654871" y="73819"/>
                </a:cubicBezTo>
                <a:cubicBezTo>
                  <a:pt x="660132" y="73819"/>
                  <a:pt x="664396" y="69561"/>
                  <a:pt x="664396" y="64294"/>
                </a:cubicBezTo>
                <a:cubicBezTo>
                  <a:pt x="664396" y="59036"/>
                  <a:pt x="660132" y="54769"/>
                  <a:pt x="654871" y="54769"/>
                </a:cubicBezTo>
                <a:close/>
                <a:moveTo>
                  <a:pt x="219114" y="549764"/>
                </a:moveTo>
                <a:cubicBezTo>
                  <a:pt x="226626" y="551860"/>
                  <a:pt x="234067" y="554051"/>
                  <a:pt x="242033" y="556050"/>
                </a:cubicBezTo>
                <a:cubicBezTo>
                  <a:pt x="247323" y="579292"/>
                  <a:pt x="248824" y="598627"/>
                  <a:pt x="246796" y="616725"/>
                </a:cubicBezTo>
                <a:cubicBezTo>
                  <a:pt x="238461" y="616725"/>
                  <a:pt x="229722" y="616439"/>
                  <a:pt x="222091" y="615582"/>
                </a:cubicBezTo>
                <a:cubicBezTo>
                  <a:pt x="215678" y="614820"/>
                  <a:pt x="212767" y="612914"/>
                  <a:pt x="209589" y="611391"/>
                </a:cubicBezTo>
                <a:cubicBezTo>
                  <a:pt x="216908" y="594532"/>
                  <a:pt x="223095" y="573005"/>
                  <a:pt x="219114" y="549764"/>
                </a:cubicBezTo>
                <a:close/>
                <a:moveTo>
                  <a:pt x="545039" y="560147"/>
                </a:moveTo>
                <a:cubicBezTo>
                  <a:pt x="544303" y="566052"/>
                  <a:pt x="543321" y="572148"/>
                  <a:pt x="541765" y="578339"/>
                </a:cubicBezTo>
                <a:cubicBezTo>
                  <a:pt x="538881" y="579197"/>
                  <a:pt x="536380" y="577386"/>
                  <a:pt x="534026" y="576815"/>
                </a:cubicBezTo>
                <a:cubicBezTo>
                  <a:pt x="538067" y="571005"/>
                  <a:pt x="541884" y="565099"/>
                  <a:pt x="545039" y="560147"/>
                </a:cubicBezTo>
                <a:close/>
              </a:path>
            </a:pathLst>
          </a:custGeom>
          <a:solidFill>
            <a:schemeClr val="bg1"/>
          </a:solidFill>
          <a:ln w="9525" cap="flat">
            <a:noFill/>
            <a:prstDash val="solid"/>
            <a:miter/>
          </a:ln>
        </p:spPr>
        <p:txBody>
          <a:bodyPr rtlCol="0" anchor="ctr"/>
          <a:lstStyle/>
          <a:p>
            <a:endParaRPr lang="en-US" dirty="0"/>
          </a:p>
        </p:txBody>
      </p:sp>
      <p:cxnSp>
        <p:nvCxnSpPr>
          <p:cNvPr id="16" name="Straight Connector 15">
            <a:extLst>
              <a:ext uri="{FF2B5EF4-FFF2-40B4-BE49-F238E27FC236}">
                <a16:creationId xmlns:a16="http://schemas.microsoft.com/office/drawing/2014/main" id="{B029E30A-660C-4C6A-8C17-E7A3B2E1C4BD}"/>
              </a:ext>
              <a:ext uri="{C183D7F6-B498-43B3-948B-1728B52AA6E4}">
                <adec:decorative xmlns:adec="http://schemas.microsoft.com/office/drawing/2017/decorative" val="1"/>
              </a:ext>
            </a:extLst>
          </p:cNvPr>
          <p:cNvCxnSpPr/>
          <p:nvPr/>
        </p:nvCxnSpPr>
        <p:spPr>
          <a:xfrm>
            <a:off x="7804352" y="1204506"/>
            <a:ext cx="0" cy="4093388"/>
          </a:xfrm>
          <a:prstGeom prst="line">
            <a:avLst/>
          </a:prstGeom>
          <a:ln w="63500" cap="rnd">
            <a:solidFill>
              <a:schemeClr val="accent5"/>
            </a:solidFill>
          </a:ln>
        </p:spPr>
        <p:style>
          <a:lnRef idx="1">
            <a:schemeClr val="accent1"/>
          </a:lnRef>
          <a:fillRef idx="0">
            <a:schemeClr val="accent1"/>
          </a:fillRef>
          <a:effectRef idx="0">
            <a:schemeClr val="accent1"/>
          </a:effectRef>
          <a:fontRef idx="minor">
            <a:schemeClr val="tx1"/>
          </a:fontRef>
        </p:style>
      </p:cxnSp>
      <p:pic>
        <p:nvPicPr>
          <p:cNvPr id="18" name="Picture Placeholder 17" descr="books on a shelf with pages showing out">
            <a:extLst>
              <a:ext uri="{FF2B5EF4-FFF2-40B4-BE49-F238E27FC236}">
                <a16:creationId xmlns:a16="http://schemas.microsoft.com/office/drawing/2014/main" id="{E183FABE-66AB-4434-B5CC-BC7BD9DB75B1}"/>
              </a:ext>
            </a:extLst>
          </p:cNvPr>
          <p:cNvPicPr>
            <a:picLocks noGrp="1" noChangeAspect="1"/>
          </p:cNvPicPr>
          <p:nvPr>
            <p:ph type="pic" sz="quarter" idx="10"/>
          </p:nvPr>
        </p:nvPicPr>
        <p:blipFill>
          <a:blip r:embed="rId2" cstate="screen">
            <a:extLst>
              <a:ext uri="{28A0092B-C50C-407E-A947-70E740481C1C}">
                <a14:useLocalDpi xmlns:a14="http://schemas.microsoft.com/office/drawing/2010/main"/>
              </a:ext>
            </a:extLst>
          </a:blip>
          <a:srcRect/>
          <a:stretch>
            <a:fillRect/>
          </a:stretch>
        </p:blipFill>
        <p:spPr/>
      </p:pic>
      <p:sp>
        <p:nvSpPr>
          <p:cNvPr id="3" name="Slide Number Placeholder 2">
            <a:extLst>
              <a:ext uri="{FF2B5EF4-FFF2-40B4-BE49-F238E27FC236}">
                <a16:creationId xmlns:a16="http://schemas.microsoft.com/office/drawing/2014/main" id="{FA5F0145-EFD7-49DA-AD14-17BB0BE45561}"/>
              </a:ext>
            </a:extLst>
          </p:cNvPr>
          <p:cNvSpPr>
            <a:spLocks noGrp="1"/>
          </p:cNvSpPr>
          <p:nvPr>
            <p:ph type="sldNum" sz="quarter" idx="14"/>
          </p:nvPr>
        </p:nvSpPr>
        <p:spPr/>
        <p:txBody>
          <a:bodyPr/>
          <a:lstStyle/>
          <a:p>
            <a:fld id="{058DB212-BFA2-403F-85EF-DFD3FF6D973A}" type="slidenum">
              <a:rPr lang="en-US" smtClean="0"/>
              <a:pPr/>
              <a:t>2</a:t>
            </a:fld>
            <a:endParaRPr lang="en-US" dirty="0"/>
          </a:p>
        </p:txBody>
      </p:sp>
      <p:sp>
        <p:nvSpPr>
          <p:cNvPr id="17" name="Rectangle 16">
            <a:extLst>
              <a:ext uri="{FF2B5EF4-FFF2-40B4-BE49-F238E27FC236}">
                <a16:creationId xmlns:a16="http://schemas.microsoft.com/office/drawing/2014/main" id="{182A85CD-2F4A-464E-98FB-E7546BE9AF89}"/>
              </a:ext>
            </a:extLst>
          </p:cNvPr>
          <p:cNvSpPr/>
          <p:nvPr/>
        </p:nvSpPr>
        <p:spPr>
          <a:xfrm>
            <a:off x="7806267" y="6678000"/>
            <a:ext cx="4385733" cy="180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130432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BA76B3-D03C-4451-8EB4-18D3076077B3}"/>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Importing Libraries:</a:t>
            </a:r>
          </a:p>
        </p:txBody>
      </p:sp>
      <p:sp>
        <p:nvSpPr>
          <p:cNvPr id="3" name="Text Placeholder 2">
            <a:extLst>
              <a:ext uri="{FF2B5EF4-FFF2-40B4-BE49-F238E27FC236}">
                <a16:creationId xmlns:a16="http://schemas.microsoft.com/office/drawing/2014/main" id="{348A36BD-3D0C-42D5-A5D3-CE11F484185A}"/>
              </a:ext>
            </a:extLst>
          </p:cNvPr>
          <p:cNvSpPr>
            <a:spLocks noGrp="1"/>
          </p:cNvSpPr>
          <p:nvPr>
            <p:ph type="body" sz="quarter" idx="12"/>
          </p:nvPr>
        </p:nvSpPr>
        <p:spPr/>
        <p:txBody>
          <a:bodyPr/>
          <a:lstStyle/>
          <a:p>
            <a:r>
              <a:rPr lang="en-US" noProof="1">
                <a:latin typeface="Times New Roman" panose="02020603050405020304" pitchFamily="18" charset="0"/>
                <a:cs typeface="Times New Roman" panose="02020603050405020304" pitchFamily="18" charset="0"/>
              </a:rPr>
              <a:t>tkinter and messagebox</a:t>
            </a:r>
          </a:p>
        </p:txBody>
      </p:sp>
      <p:sp>
        <p:nvSpPr>
          <p:cNvPr id="4" name="Content Placeholder 3">
            <a:extLst>
              <a:ext uri="{FF2B5EF4-FFF2-40B4-BE49-F238E27FC236}">
                <a16:creationId xmlns:a16="http://schemas.microsoft.com/office/drawing/2014/main" id="{5F0977C3-BD7D-4617-8DF1-56211456D512}"/>
              </a:ext>
            </a:extLst>
          </p:cNvPr>
          <p:cNvSpPr>
            <a:spLocks noGrp="1"/>
          </p:cNvSpPr>
          <p:nvPr>
            <p:ph sz="half" idx="1"/>
          </p:nvPr>
        </p:nvSpPr>
        <p:spPr>
          <a:xfrm>
            <a:off x="360000" y="1620000"/>
            <a:ext cx="6992936" cy="1885200"/>
          </a:xfrm>
        </p:spPr>
        <p:txBody>
          <a:bodyPr/>
          <a:lstStyle/>
          <a:p>
            <a:pPr marL="0" indent="0">
              <a:buNone/>
            </a:pPr>
            <a:r>
              <a:rPr lang="en-US" dirty="0">
                <a:latin typeface="Times New Roman" panose="02020603050405020304" pitchFamily="18" charset="0"/>
                <a:cs typeface="Times New Roman" panose="02020603050405020304" pitchFamily="18" charset="0"/>
              </a:rPr>
              <a:t>Tkinter is a commonly used library for creating GUI applications in Python for several reasons:</a:t>
            </a:r>
            <a:endParaRPr lang="en-US" noProof="1">
              <a:latin typeface="Times New Roman" panose="02020603050405020304" pitchFamily="18" charset="0"/>
              <a:cs typeface="Times New Roman" panose="02020603050405020304" pitchFamily="18" charset="0"/>
            </a:endParaRPr>
          </a:p>
          <a:p>
            <a:pPr lvl="1"/>
            <a:r>
              <a:rPr lang="en-US" b="1" noProof="1">
                <a:latin typeface="Times New Roman" panose="02020603050405020304" pitchFamily="18" charset="0"/>
                <a:cs typeface="Times New Roman" panose="02020603050405020304" pitchFamily="18" charset="0"/>
              </a:rPr>
              <a:t>Built-in</a:t>
            </a:r>
            <a:r>
              <a:rPr lang="en-US" noProof="1">
                <a:latin typeface="Times New Roman" panose="02020603050405020304" pitchFamily="18" charset="0"/>
                <a:cs typeface="Times New Roman" panose="02020603050405020304" pitchFamily="18" charset="0"/>
              </a:rPr>
              <a:t>: Tkinter is included with most Python installations, so you don't need to install any additional packages to use it. Ut congue quis tortor eget sodales</a:t>
            </a:r>
            <a:r>
              <a:rPr lang="en-US" dirty="0">
                <a:latin typeface="Times New Roman" panose="02020603050405020304" pitchFamily="18" charset="0"/>
                <a:cs typeface="Times New Roman" panose="02020603050405020304" pitchFamily="18" charset="0"/>
              </a:rPr>
              <a:t>. </a:t>
            </a:r>
          </a:p>
          <a:p>
            <a:pPr lvl="1"/>
            <a:r>
              <a:rPr lang="en-US" b="1" dirty="0">
                <a:latin typeface="Times New Roman" panose="02020603050405020304" pitchFamily="18" charset="0"/>
                <a:cs typeface="Times New Roman" panose="02020603050405020304" pitchFamily="18" charset="0"/>
              </a:rPr>
              <a:t>Lightweight</a:t>
            </a:r>
            <a:r>
              <a:rPr lang="en-US" dirty="0">
                <a:latin typeface="Times New Roman" panose="02020603050405020304" pitchFamily="18" charset="0"/>
                <a:cs typeface="Times New Roman" panose="02020603050405020304" pitchFamily="18" charset="0"/>
              </a:rPr>
              <a:t>: Tkinter is lightweight and efficient, making it suitable for creating basic to moderately complex GUI applications without consuming excessive system resources.</a:t>
            </a:r>
          </a:p>
          <a:p>
            <a:endParaRPr lang="en-US" dirty="0"/>
          </a:p>
        </p:txBody>
      </p:sp>
      <p:cxnSp>
        <p:nvCxnSpPr>
          <p:cNvPr id="7" name="Straight Connector 6">
            <a:extLst>
              <a:ext uri="{FF2B5EF4-FFF2-40B4-BE49-F238E27FC236}">
                <a16:creationId xmlns:a16="http://schemas.microsoft.com/office/drawing/2014/main" id="{4B51536B-93ED-432A-BBEA-AF185E2233AE}"/>
              </a:ext>
              <a:ext uri="{C183D7F6-B498-43B3-948B-1728B52AA6E4}">
                <adec:decorative xmlns:adec="http://schemas.microsoft.com/office/drawing/2017/decorative" val="1"/>
              </a:ext>
            </a:extLst>
          </p:cNvPr>
          <p:cNvCxnSpPr/>
          <p:nvPr/>
        </p:nvCxnSpPr>
        <p:spPr>
          <a:xfrm>
            <a:off x="7804352" y="1204506"/>
            <a:ext cx="0" cy="4093388"/>
          </a:xfrm>
          <a:prstGeom prst="line">
            <a:avLst/>
          </a:prstGeom>
          <a:ln w="63500" cap="rnd">
            <a:solidFill>
              <a:schemeClr val="accent1"/>
            </a:solidFill>
          </a:ln>
        </p:spPr>
        <p:style>
          <a:lnRef idx="1">
            <a:schemeClr val="accent1"/>
          </a:lnRef>
          <a:fillRef idx="0">
            <a:schemeClr val="accent1"/>
          </a:fillRef>
          <a:effectRef idx="0">
            <a:schemeClr val="accent1"/>
          </a:effectRef>
          <a:fontRef idx="minor">
            <a:schemeClr val="tx1"/>
          </a:fontRef>
        </p:style>
      </p:cxnSp>
      <p:sp>
        <p:nvSpPr>
          <p:cNvPr id="5" name="Slide Number Placeholder 4">
            <a:extLst>
              <a:ext uri="{FF2B5EF4-FFF2-40B4-BE49-F238E27FC236}">
                <a16:creationId xmlns:a16="http://schemas.microsoft.com/office/drawing/2014/main" id="{3619E243-D955-4AE4-B703-304B0F84084C}"/>
              </a:ext>
            </a:extLst>
          </p:cNvPr>
          <p:cNvSpPr>
            <a:spLocks noGrp="1"/>
          </p:cNvSpPr>
          <p:nvPr>
            <p:ph type="sldNum" sz="quarter" idx="15"/>
          </p:nvPr>
        </p:nvSpPr>
        <p:spPr/>
        <p:txBody>
          <a:bodyPr/>
          <a:lstStyle/>
          <a:p>
            <a:fld id="{058DB212-BFA2-403F-85EF-DFD3FF6D973A}" type="slidenum">
              <a:rPr lang="en-US" smtClean="0"/>
              <a:pPr/>
              <a:t>3</a:t>
            </a:fld>
            <a:endParaRPr lang="en-US" dirty="0"/>
          </a:p>
        </p:txBody>
      </p:sp>
      <p:sp>
        <p:nvSpPr>
          <p:cNvPr id="6" name="TextBox 5">
            <a:extLst>
              <a:ext uri="{FF2B5EF4-FFF2-40B4-BE49-F238E27FC236}">
                <a16:creationId xmlns:a16="http://schemas.microsoft.com/office/drawing/2014/main" id="{020212D3-9EAD-4A32-86CC-5DDA4F65E3CA}"/>
              </a:ext>
            </a:extLst>
          </p:cNvPr>
          <p:cNvSpPr txBox="1"/>
          <p:nvPr/>
        </p:nvSpPr>
        <p:spPr>
          <a:xfrm>
            <a:off x="359636" y="3742267"/>
            <a:ext cx="6992937" cy="1015663"/>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The code starts by importing the </a:t>
            </a:r>
            <a:r>
              <a:rPr lang="en-US" sz="2000" dirty="0" err="1">
                <a:latin typeface="Times New Roman" panose="02020603050405020304" pitchFamily="18" charset="0"/>
                <a:cs typeface="Times New Roman" panose="02020603050405020304" pitchFamily="18" charset="0"/>
              </a:rPr>
              <a:t>tkinter</a:t>
            </a:r>
            <a:r>
              <a:rPr lang="en-US" sz="2000" dirty="0">
                <a:latin typeface="Times New Roman" panose="02020603050405020304" pitchFamily="18" charset="0"/>
                <a:cs typeface="Times New Roman" panose="02020603050405020304" pitchFamily="18" charset="0"/>
              </a:rPr>
              <a:t> library for creating the graphical user interface (GUI) and messagebox module to display pop-up messages.</a:t>
            </a:r>
          </a:p>
        </p:txBody>
      </p:sp>
      <p:pic>
        <p:nvPicPr>
          <p:cNvPr id="12" name="Picture Placeholder 11">
            <a:extLst>
              <a:ext uri="{FF2B5EF4-FFF2-40B4-BE49-F238E27FC236}">
                <a16:creationId xmlns:a16="http://schemas.microsoft.com/office/drawing/2014/main" id="{0754E25C-1354-4863-807E-741313CE855F}"/>
              </a:ext>
            </a:extLst>
          </p:cNvPr>
          <p:cNvPicPr>
            <a:picLocks noGrp="1" noChangeAspect="1"/>
          </p:cNvPicPr>
          <p:nvPr>
            <p:ph type="pic" sz="quarter" idx="13"/>
          </p:nvPr>
        </p:nvPicPr>
        <p:blipFill>
          <a:blip r:embed="rId2"/>
          <a:srcRect l="17142" r="17142"/>
          <a:stretch>
            <a:fillRect/>
          </a:stretch>
        </p:blipFill>
        <p:spPr>
          <a:xfrm>
            <a:off x="7804150" y="975"/>
            <a:ext cx="4387850" cy="6677025"/>
          </a:xfrm>
        </p:spPr>
      </p:pic>
      <p:sp>
        <p:nvSpPr>
          <p:cNvPr id="13" name="Rectangle 12">
            <a:extLst>
              <a:ext uri="{FF2B5EF4-FFF2-40B4-BE49-F238E27FC236}">
                <a16:creationId xmlns:a16="http://schemas.microsoft.com/office/drawing/2014/main" id="{89BA5D31-C2FA-4ED2-A997-D1C2B109D978}"/>
              </a:ext>
            </a:extLst>
          </p:cNvPr>
          <p:cNvSpPr/>
          <p:nvPr/>
        </p:nvSpPr>
        <p:spPr>
          <a:xfrm>
            <a:off x="7806267" y="6678000"/>
            <a:ext cx="4385733" cy="180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8519712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48A36BD-3D0C-42D5-A5D3-CE11F484185A}"/>
              </a:ext>
            </a:extLst>
          </p:cNvPr>
          <p:cNvSpPr>
            <a:spLocks noGrp="1"/>
          </p:cNvSpPr>
          <p:nvPr>
            <p:ph type="body" sz="quarter" idx="12"/>
          </p:nvPr>
        </p:nvSpPr>
        <p:spPr/>
        <p:txBody>
          <a:bodyPr/>
          <a:lstStyle/>
          <a:p>
            <a:r>
              <a:rPr lang="en-US" dirty="0">
                <a:latin typeface="Times New Roman" panose="02020603050405020304" pitchFamily="18" charset="0"/>
                <a:cs typeface="Times New Roman" panose="02020603050405020304" pitchFamily="18" charset="0"/>
              </a:rPr>
              <a:t>This class encapsulates the entire Tic Tac Toe game.</a:t>
            </a:r>
            <a:endParaRPr lang="en-US" noProof="1">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5F0977C3-BD7D-4617-8DF1-56211456D512}"/>
              </a:ext>
            </a:extLst>
          </p:cNvPr>
          <p:cNvSpPr>
            <a:spLocks noGrp="1"/>
          </p:cNvSpPr>
          <p:nvPr>
            <p:ph sz="half" idx="1"/>
          </p:nvPr>
        </p:nvSpPr>
        <p:spPr>
          <a:xfrm>
            <a:off x="360000" y="1620000"/>
            <a:ext cx="6992936" cy="2232665"/>
          </a:xfrm>
        </p:spPr>
        <p:txBody>
          <a:bodyPr/>
          <a:lstStyle/>
          <a:p>
            <a:pPr marL="0" indent="0">
              <a:buNone/>
            </a:pPr>
            <a:r>
              <a:rPr lang="en-US" dirty="0">
                <a:latin typeface="Times New Roman" panose="02020603050405020304" pitchFamily="18" charset="0"/>
                <a:ea typeface="Tahoma" panose="020B0604030504040204" pitchFamily="34" charset="0"/>
                <a:cs typeface="Times New Roman" panose="02020603050405020304" pitchFamily="18" charset="0"/>
              </a:rPr>
              <a:t>Here are some reasons why creating a class for the Tic Tac Toe game is beneficial:</a:t>
            </a:r>
            <a:r>
              <a:rPr lang="en-US" noProof="1">
                <a:latin typeface="Times New Roman" panose="02020603050405020304" pitchFamily="18" charset="0"/>
                <a:ea typeface="Tahoma" panose="020B0604030504040204" pitchFamily="34" charset="0"/>
                <a:cs typeface="Times New Roman" panose="02020603050405020304" pitchFamily="18" charset="0"/>
              </a:rPr>
              <a:t>. </a:t>
            </a:r>
          </a:p>
          <a:p>
            <a:pPr marL="606425" lvl="1" indent="-342900">
              <a:buFont typeface="+mj-lt"/>
              <a:buAutoNum type="arabicPeriod"/>
            </a:pPr>
            <a:r>
              <a:rPr lang="en-US" noProof="1">
                <a:latin typeface="Times New Roman" panose="02020603050405020304" pitchFamily="18" charset="0"/>
                <a:ea typeface="Tahoma" panose="020B0604030504040204" pitchFamily="34" charset="0"/>
                <a:cs typeface="Times New Roman" panose="02020603050405020304" pitchFamily="18" charset="0"/>
              </a:rPr>
              <a:t>Organization: By encapsulating the game logic within a class, the code becomes more organized and modular. Each method within the class represents a specific aspect of the game, such as initializing the game, handling player moves, checking for a winner, and resetting the gameMorbi a purus dolor. Suspendisse sit amet ipsum finibus justo viverra blandit. </a:t>
            </a:r>
          </a:p>
          <a:p>
            <a:pPr marL="606425" lvl="1" indent="-342900">
              <a:buFont typeface="+mj-lt"/>
              <a:buAutoNum type="arabicPeriod"/>
            </a:pPr>
            <a:r>
              <a:rPr lang="en-US" b="1" dirty="0">
                <a:latin typeface="Times New Roman" panose="02020603050405020304" pitchFamily="18" charset="0"/>
                <a:ea typeface="Tahoma" panose="020B0604030504040204" pitchFamily="34" charset="0"/>
                <a:cs typeface="Times New Roman" panose="02020603050405020304" pitchFamily="18" charset="0"/>
              </a:rPr>
              <a:t>Abstraction</a:t>
            </a:r>
            <a:r>
              <a:rPr lang="en-US" dirty="0">
                <a:latin typeface="Times New Roman" panose="02020603050405020304" pitchFamily="18" charset="0"/>
                <a:ea typeface="Tahoma" panose="020B0604030504040204" pitchFamily="34" charset="0"/>
                <a:cs typeface="Times New Roman" panose="02020603050405020304" pitchFamily="18" charset="0"/>
              </a:rPr>
              <a:t>: The class provides an abstraction of the Tic Tac Toe game, hiding the implementation details from the rest of the program</a:t>
            </a:r>
            <a:r>
              <a:rPr lang="en-US" dirty="0">
                <a:latin typeface="Tahoma" panose="020B0604030504040204" pitchFamily="34" charset="0"/>
                <a:ea typeface="Tahoma" panose="020B0604030504040204" pitchFamily="34" charset="0"/>
                <a:cs typeface="Tahoma" panose="020B0604030504040204" pitchFamily="34" charset="0"/>
              </a:rPr>
              <a:t>. </a:t>
            </a:r>
          </a:p>
          <a:p>
            <a:endParaRPr lang="en-US" dirty="0"/>
          </a:p>
        </p:txBody>
      </p:sp>
      <p:sp>
        <p:nvSpPr>
          <p:cNvPr id="5" name="Slide Number Placeholder 4">
            <a:extLst>
              <a:ext uri="{FF2B5EF4-FFF2-40B4-BE49-F238E27FC236}">
                <a16:creationId xmlns:a16="http://schemas.microsoft.com/office/drawing/2014/main" id="{3619E243-D955-4AE4-B703-304B0F84084C}"/>
              </a:ext>
            </a:extLst>
          </p:cNvPr>
          <p:cNvSpPr>
            <a:spLocks noGrp="1"/>
          </p:cNvSpPr>
          <p:nvPr>
            <p:ph type="sldNum" sz="quarter" idx="15"/>
          </p:nvPr>
        </p:nvSpPr>
        <p:spPr/>
        <p:txBody>
          <a:bodyPr/>
          <a:lstStyle/>
          <a:p>
            <a:fld id="{058DB212-BFA2-403F-85EF-DFD3FF6D973A}" type="slidenum">
              <a:rPr lang="en-US" smtClean="0"/>
              <a:t>4</a:t>
            </a:fld>
            <a:endParaRPr lang="en-US" dirty="0"/>
          </a:p>
        </p:txBody>
      </p:sp>
      <p:sp>
        <p:nvSpPr>
          <p:cNvPr id="8" name="Rectangle 2">
            <a:extLst>
              <a:ext uri="{FF2B5EF4-FFF2-40B4-BE49-F238E27FC236}">
                <a16:creationId xmlns:a16="http://schemas.microsoft.com/office/drawing/2014/main" id="{BC0A4C27-12F2-4DEE-9EC2-EF18EB5C8FDC}"/>
              </a:ext>
            </a:extLst>
          </p:cNvPr>
          <p:cNvSpPr>
            <a:spLocks noGrp="1" noChangeArrowheads="1"/>
          </p:cNvSpPr>
          <p:nvPr>
            <p:ph type="title"/>
          </p:nvPr>
        </p:nvSpPr>
        <p:spPr bwMode="auto">
          <a:xfrm>
            <a:off x="2240865" y="315587"/>
            <a:ext cx="3468129"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a:ln>
                  <a:noFill/>
                </a:ln>
                <a:solidFill>
                  <a:srgbClr val="374151"/>
                </a:solidFill>
                <a:effectLst/>
                <a:latin typeface="Times New Roman" panose="02020603050405020304" pitchFamily="18" charset="0"/>
                <a:cs typeface="Times New Roman" panose="02020603050405020304" pitchFamily="18" charset="0"/>
              </a:rPr>
              <a:t>The class </a:t>
            </a:r>
            <a:r>
              <a:rPr kumimoji="0" lang="en-US" altLang="en-US"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TicTacToe</a:t>
            </a:r>
            <a:r>
              <a:rPr kumimoji="0" lang="en-US" altLang="en-US" sz="1200" b="0" i="0" u="none" strike="noStrike" cap="none" normalizeH="0" baseline="0" dirty="0">
                <a:ln>
                  <a:noFill/>
                </a:ln>
                <a:solidFill>
                  <a:srgbClr val="374151"/>
                </a:solidFill>
                <a:effectLst/>
                <a:latin typeface="Times New Roman" panose="02020603050405020304" pitchFamily="18" charset="0"/>
                <a:cs typeface="Times New Roman" panose="02020603050405020304" pitchFamily="18" charset="0"/>
              </a:rPr>
              <a:t> </a:t>
            </a: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
        <p:nvSpPr>
          <p:cNvPr id="12" name="TextBox 11">
            <a:extLst>
              <a:ext uri="{FF2B5EF4-FFF2-40B4-BE49-F238E27FC236}">
                <a16:creationId xmlns:a16="http://schemas.microsoft.com/office/drawing/2014/main" id="{2A2B0310-BF99-4F17-BE7C-3261F4A9E1B3}"/>
              </a:ext>
            </a:extLst>
          </p:cNvPr>
          <p:cNvSpPr txBox="1"/>
          <p:nvPr/>
        </p:nvSpPr>
        <p:spPr>
          <a:xfrm>
            <a:off x="334963" y="4064000"/>
            <a:ext cx="6992937" cy="1754326"/>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This defines a class </a:t>
            </a:r>
            <a:r>
              <a:rPr lang="en-US" b="1" dirty="0" err="1">
                <a:latin typeface="Times New Roman" panose="02020603050405020304" pitchFamily="18" charset="0"/>
                <a:cs typeface="Times New Roman" panose="02020603050405020304" pitchFamily="18" charset="0"/>
              </a:rPr>
              <a:t>TicTacToe</a:t>
            </a:r>
            <a:r>
              <a:rPr lang="en-US" b="1"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which will represent our game. In the constructor it initializes the game's window  sets its title to "Tic Tac Toe", initializes the current player to 'X', creates the game board as a 3x3 grid of spaces, and creates an empty grid of buttons . Then, it calls the </a:t>
            </a:r>
            <a:r>
              <a:rPr lang="en-US" b="1" dirty="0" err="1">
                <a:latin typeface="Times New Roman" panose="02020603050405020304" pitchFamily="18" charset="0"/>
                <a:cs typeface="Times New Roman" panose="02020603050405020304" pitchFamily="18" charset="0"/>
              </a:rPr>
              <a:t>create_board</a:t>
            </a:r>
            <a:r>
              <a:rPr lang="en-US" b="1"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method to create the graphical representation of the board</a:t>
            </a:r>
            <a:r>
              <a:rPr lang="en-US" b="1" dirty="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p:txBody>
      </p:sp>
      <p:sp>
        <p:nvSpPr>
          <p:cNvPr id="16" name="Rectangle 15">
            <a:extLst>
              <a:ext uri="{FF2B5EF4-FFF2-40B4-BE49-F238E27FC236}">
                <a16:creationId xmlns:a16="http://schemas.microsoft.com/office/drawing/2014/main" id="{8C0FA1B0-5B96-40C0-9654-63096F58042E}"/>
              </a:ext>
            </a:extLst>
          </p:cNvPr>
          <p:cNvSpPr/>
          <p:nvPr/>
        </p:nvSpPr>
        <p:spPr>
          <a:xfrm>
            <a:off x="7806267" y="6678000"/>
            <a:ext cx="4385733" cy="180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Placeholder 22">
            <a:extLst>
              <a:ext uri="{FF2B5EF4-FFF2-40B4-BE49-F238E27FC236}">
                <a16:creationId xmlns:a16="http://schemas.microsoft.com/office/drawing/2014/main" id="{A536B964-6C09-47E3-B67D-72A82BA68D0A}"/>
              </a:ext>
            </a:extLst>
          </p:cNvPr>
          <p:cNvPicPr>
            <a:picLocks noGrp="1" noChangeAspect="1"/>
          </p:cNvPicPr>
          <p:nvPr>
            <p:ph type="pic" sz="quarter" idx="19"/>
          </p:nvPr>
        </p:nvPicPr>
        <p:blipFill>
          <a:blip r:embed="rId2"/>
          <a:srcRect l="23656" r="23656"/>
          <a:stretch>
            <a:fillRect/>
          </a:stretch>
        </p:blipFill>
        <p:spPr>
          <a:xfrm>
            <a:off x="8113777" y="471129"/>
            <a:ext cx="1820830" cy="1800000"/>
          </a:xfrm>
        </p:spPr>
      </p:pic>
      <p:sp>
        <p:nvSpPr>
          <p:cNvPr id="6" name="Rectangle 5">
            <a:extLst>
              <a:ext uri="{FF2B5EF4-FFF2-40B4-BE49-F238E27FC236}">
                <a16:creationId xmlns:a16="http://schemas.microsoft.com/office/drawing/2014/main" id="{F29E86F8-E6A6-4F75-BBFB-E30020E7484F}"/>
              </a:ext>
            </a:extLst>
          </p:cNvPr>
          <p:cNvSpPr/>
          <p:nvPr/>
        </p:nvSpPr>
        <p:spPr>
          <a:xfrm>
            <a:off x="9584852" y="1928229"/>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solidFill>
                  <a:schemeClr val="bg1"/>
                </a:solidFill>
              </a:rPr>
              <a:t>1</a:t>
            </a:r>
            <a:endParaRPr lang="en-US" sz="1200" dirty="0">
              <a:solidFill>
                <a:schemeClr val="bg1"/>
              </a:solidFill>
            </a:endParaRPr>
          </a:p>
        </p:txBody>
      </p:sp>
      <p:pic>
        <p:nvPicPr>
          <p:cNvPr id="28" name="Picture Placeholder 27">
            <a:extLst>
              <a:ext uri="{FF2B5EF4-FFF2-40B4-BE49-F238E27FC236}">
                <a16:creationId xmlns:a16="http://schemas.microsoft.com/office/drawing/2014/main" id="{5AEE198D-BBFD-4FC9-842A-636582020B56}"/>
              </a:ext>
            </a:extLst>
          </p:cNvPr>
          <p:cNvPicPr>
            <a:picLocks noGrp="1" noChangeAspect="1"/>
          </p:cNvPicPr>
          <p:nvPr>
            <p:ph type="pic" sz="quarter" idx="20"/>
          </p:nvPr>
        </p:nvPicPr>
        <p:blipFill>
          <a:blip r:embed="rId3"/>
          <a:srcRect l="22421" r="22421"/>
          <a:stretch>
            <a:fillRect/>
          </a:stretch>
        </p:blipFill>
        <p:spPr>
          <a:xfrm>
            <a:off x="10093200" y="471129"/>
            <a:ext cx="1800000" cy="1800000"/>
          </a:xfrm>
        </p:spPr>
      </p:pic>
      <p:sp>
        <p:nvSpPr>
          <p:cNvPr id="13" name="Rectangle 12">
            <a:extLst>
              <a:ext uri="{FF2B5EF4-FFF2-40B4-BE49-F238E27FC236}">
                <a16:creationId xmlns:a16="http://schemas.microsoft.com/office/drawing/2014/main" id="{C79A7DEF-3806-4A57-B3C4-7FC8ACF595B1}"/>
              </a:ext>
            </a:extLst>
          </p:cNvPr>
          <p:cNvSpPr/>
          <p:nvPr/>
        </p:nvSpPr>
        <p:spPr>
          <a:xfrm>
            <a:off x="11550300" y="1928229"/>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dirty="0">
                <a:solidFill>
                  <a:schemeClr val="bg1"/>
                </a:solidFill>
              </a:rPr>
              <a:t>2</a:t>
            </a:r>
          </a:p>
        </p:txBody>
      </p:sp>
      <p:pic>
        <p:nvPicPr>
          <p:cNvPr id="39" name="Picture Placeholder 38">
            <a:extLst>
              <a:ext uri="{FF2B5EF4-FFF2-40B4-BE49-F238E27FC236}">
                <a16:creationId xmlns:a16="http://schemas.microsoft.com/office/drawing/2014/main" id="{745DAA67-55E7-4404-B105-143B52FBD6DE}"/>
              </a:ext>
            </a:extLst>
          </p:cNvPr>
          <p:cNvPicPr>
            <a:picLocks noGrp="1" noChangeAspect="1"/>
          </p:cNvPicPr>
          <p:nvPr>
            <p:ph type="pic" sz="quarter" idx="17"/>
          </p:nvPr>
        </p:nvPicPr>
        <p:blipFill>
          <a:blip r:embed="rId4"/>
          <a:srcRect l="28306" r="28306"/>
          <a:stretch>
            <a:fillRect/>
          </a:stretch>
        </p:blipFill>
        <p:spPr>
          <a:xfrm>
            <a:off x="8106922" y="2395565"/>
            <a:ext cx="1800000" cy="1800000"/>
          </a:xfrm>
        </p:spPr>
      </p:pic>
      <p:sp>
        <p:nvSpPr>
          <p:cNvPr id="15" name="Rectangle 14">
            <a:extLst>
              <a:ext uri="{FF2B5EF4-FFF2-40B4-BE49-F238E27FC236}">
                <a16:creationId xmlns:a16="http://schemas.microsoft.com/office/drawing/2014/main" id="{17F05EBD-50EA-48CB-9AE6-40CD5930A311}"/>
              </a:ext>
            </a:extLst>
          </p:cNvPr>
          <p:cNvSpPr/>
          <p:nvPr/>
        </p:nvSpPr>
        <p:spPr>
          <a:xfrm>
            <a:off x="9584852" y="3852665"/>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solidFill>
                  <a:schemeClr val="bg1"/>
                </a:solidFill>
              </a:rPr>
              <a:t>3</a:t>
            </a:r>
            <a:endParaRPr lang="en-US" sz="1200" dirty="0">
              <a:solidFill>
                <a:schemeClr val="bg1"/>
              </a:solidFill>
            </a:endParaRPr>
          </a:p>
        </p:txBody>
      </p:sp>
      <p:pic>
        <p:nvPicPr>
          <p:cNvPr id="44" name="Picture Placeholder 43">
            <a:extLst>
              <a:ext uri="{FF2B5EF4-FFF2-40B4-BE49-F238E27FC236}">
                <a16:creationId xmlns:a16="http://schemas.microsoft.com/office/drawing/2014/main" id="{AE28A310-6E01-4765-AFAD-054ADCA5EBF1}"/>
              </a:ext>
            </a:extLst>
          </p:cNvPr>
          <p:cNvPicPr>
            <a:picLocks noGrp="1" noChangeAspect="1"/>
          </p:cNvPicPr>
          <p:nvPr>
            <p:ph type="pic" sz="quarter" idx="18"/>
          </p:nvPr>
        </p:nvPicPr>
        <p:blipFill>
          <a:blip r:embed="rId5"/>
          <a:srcRect l="23318" r="23318"/>
          <a:stretch>
            <a:fillRect/>
          </a:stretch>
        </p:blipFill>
        <p:spPr>
          <a:xfrm>
            <a:off x="10058570" y="2395564"/>
            <a:ext cx="1800000" cy="1800000"/>
          </a:xfrm>
        </p:spPr>
      </p:pic>
      <p:sp>
        <p:nvSpPr>
          <p:cNvPr id="17" name="Rectangle 16">
            <a:extLst>
              <a:ext uri="{FF2B5EF4-FFF2-40B4-BE49-F238E27FC236}">
                <a16:creationId xmlns:a16="http://schemas.microsoft.com/office/drawing/2014/main" id="{B72B525E-A13B-417B-B649-7936E2328174}"/>
              </a:ext>
            </a:extLst>
          </p:cNvPr>
          <p:cNvSpPr/>
          <p:nvPr/>
        </p:nvSpPr>
        <p:spPr>
          <a:xfrm>
            <a:off x="11514137" y="3852665"/>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dirty="0">
                <a:solidFill>
                  <a:schemeClr val="bg1"/>
                </a:solidFill>
              </a:rPr>
              <a:t>4</a:t>
            </a:r>
          </a:p>
        </p:txBody>
      </p:sp>
      <p:pic>
        <p:nvPicPr>
          <p:cNvPr id="49" name="Picture Placeholder 48">
            <a:extLst>
              <a:ext uri="{FF2B5EF4-FFF2-40B4-BE49-F238E27FC236}">
                <a16:creationId xmlns:a16="http://schemas.microsoft.com/office/drawing/2014/main" id="{027EDEEB-21FB-4BD4-870A-04822B4BB250}"/>
              </a:ext>
            </a:extLst>
          </p:cNvPr>
          <p:cNvPicPr>
            <a:picLocks noGrp="1" noChangeAspect="1"/>
          </p:cNvPicPr>
          <p:nvPr>
            <p:ph type="pic" sz="quarter" idx="13"/>
          </p:nvPr>
        </p:nvPicPr>
        <p:blipFill>
          <a:blip r:embed="rId6"/>
          <a:srcRect l="20464" r="20464"/>
          <a:stretch>
            <a:fillRect/>
          </a:stretch>
        </p:blipFill>
        <p:spPr>
          <a:xfrm>
            <a:off x="8127752" y="4320000"/>
            <a:ext cx="1800000" cy="1800000"/>
          </a:xfrm>
        </p:spPr>
      </p:pic>
      <p:sp>
        <p:nvSpPr>
          <p:cNvPr id="19" name="Rectangle 18">
            <a:extLst>
              <a:ext uri="{FF2B5EF4-FFF2-40B4-BE49-F238E27FC236}">
                <a16:creationId xmlns:a16="http://schemas.microsoft.com/office/drawing/2014/main" id="{0BEBEB84-4475-45FD-9B79-0C76D2710B47}"/>
              </a:ext>
            </a:extLst>
          </p:cNvPr>
          <p:cNvSpPr/>
          <p:nvPr/>
        </p:nvSpPr>
        <p:spPr>
          <a:xfrm>
            <a:off x="9564022" y="5777100"/>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solidFill>
                  <a:schemeClr val="bg1"/>
                </a:solidFill>
              </a:rPr>
              <a:t>5</a:t>
            </a:r>
            <a:endParaRPr lang="en-US" sz="1200" dirty="0">
              <a:solidFill>
                <a:schemeClr val="bg1"/>
              </a:solidFill>
            </a:endParaRPr>
          </a:p>
        </p:txBody>
      </p:sp>
      <p:pic>
        <p:nvPicPr>
          <p:cNvPr id="53" name="Picture Placeholder 52">
            <a:extLst>
              <a:ext uri="{FF2B5EF4-FFF2-40B4-BE49-F238E27FC236}">
                <a16:creationId xmlns:a16="http://schemas.microsoft.com/office/drawing/2014/main" id="{EC7C325B-7219-4891-AEF2-B24EE9E2C2CC}"/>
              </a:ext>
            </a:extLst>
          </p:cNvPr>
          <p:cNvPicPr>
            <a:picLocks noGrp="1" noChangeAspect="1"/>
          </p:cNvPicPr>
          <p:nvPr>
            <p:ph type="pic" sz="quarter" idx="16"/>
          </p:nvPr>
        </p:nvPicPr>
        <p:blipFill>
          <a:blip r:embed="rId7"/>
          <a:srcRect l="24167" r="24167"/>
          <a:stretch>
            <a:fillRect/>
          </a:stretch>
        </p:blipFill>
        <p:spPr>
          <a:xfrm>
            <a:off x="10058570" y="4319100"/>
            <a:ext cx="1800000" cy="1800000"/>
          </a:xfrm>
        </p:spPr>
      </p:pic>
      <p:sp>
        <p:nvSpPr>
          <p:cNvPr id="21" name="Rectangle 20">
            <a:extLst>
              <a:ext uri="{FF2B5EF4-FFF2-40B4-BE49-F238E27FC236}">
                <a16:creationId xmlns:a16="http://schemas.microsoft.com/office/drawing/2014/main" id="{F7B2D47A-4B32-4F2E-8760-D6361CF0059C}"/>
              </a:ext>
            </a:extLst>
          </p:cNvPr>
          <p:cNvSpPr/>
          <p:nvPr/>
        </p:nvSpPr>
        <p:spPr>
          <a:xfrm>
            <a:off x="11514137" y="5777100"/>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solidFill>
                  <a:schemeClr val="bg1"/>
                </a:solidFill>
              </a:rPr>
              <a:t>6</a:t>
            </a:r>
            <a:endParaRPr lang="en-US" sz="1200" dirty="0">
              <a:solidFill>
                <a:schemeClr val="bg1"/>
              </a:solidFill>
            </a:endParaRPr>
          </a:p>
        </p:txBody>
      </p:sp>
    </p:spTree>
    <p:extLst>
      <p:ext uri="{BB962C8B-B14F-4D97-AF65-F5344CB8AC3E}">
        <p14:creationId xmlns:p14="http://schemas.microsoft.com/office/powerpoint/2010/main" val="34825748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5DE7F035-A127-4A31-A6C5-5F7E15A251AF}"/>
              </a:ext>
            </a:extLst>
          </p:cNvPr>
          <p:cNvSpPr>
            <a:spLocks noGrp="1"/>
          </p:cNvSpPr>
          <p:nvPr>
            <p:ph type="body" sz="quarter" idx="12"/>
          </p:nvPr>
        </p:nvSpPr>
        <p:spPr>
          <a:xfrm>
            <a:off x="906100" y="2249397"/>
            <a:ext cx="4414795" cy="360000"/>
          </a:xfrm>
        </p:spPr>
        <p:txBody>
          <a:bodyPr/>
          <a:lstStyle/>
          <a:p>
            <a:r>
              <a:rPr lang="en-US" b="0" dirty="0">
                <a:latin typeface="Times New Roman" panose="02020603050405020304" pitchFamily="18" charset="0"/>
                <a:cs typeface="Times New Roman" panose="02020603050405020304" pitchFamily="18" charset="0"/>
              </a:rPr>
              <a:t>def </a:t>
            </a:r>
            <a:r>
              <a:rPr lang="en-US" b="0" dirty="0" err="1">
                <a:latin typeface="Times New Roman" panose="02020603050405020304" pitchFamily="18" charset="0"/>
                <a:cs typeface="Times New Roman" panose="02020603050405020304" pitchFamily="18" charset="0"/>
              </a:rPr>
              <a:t>create_board</a:t>
            </a:r>
            <a:r>
              <a:rPr lang="en-US" b="0" dirty="0">
                <a:latin typeface="Times New Roman" panose="02020603050405020304" pitchFamily="18" charset="0"/>
                <a:cs typeface="Times New Roman" panose="02020603050405020304" pitchFamily="18" charset="0"/>
              </a:rPr>
              <a:t>(self):</a:t>
            </a:r>
          </a:p>
        </p:txBody>
      </p:sp>
      <p:sp>
        <p:nvSpPr>
          <p:cNvPr id="4" name="Content Placeholder 3">
            <a:extLst>
              <a:ext uri="{FF2B5EF4-FFF2-40B4-BE49-F238E27FC236}">
                <a16:creationId xmlns:a16="http://schemas.microsoft.com/office/drawing/2014/main" id="{7690C477-BA22-4245-8755-3AD8FB4AB2FB}"/>
              </a:ext>
            </a:extLst>
          </p:cNvPr>
          <p:cNvSpPr>
            <a:spLocks noGrp="1"/>
          </p:cNvSpPr>
          <p:nvPr>
            <p:ph sz="half" idx="1"/>
          </p:nvPr>
        </p:nvSpPr>
        <p:spPr>
          <a:xfrm>
            <a:off x="906100" y="2609397"/>
            <a:ext cx="4414799" cy="2109400"/>
          </a:xfrm>
        </p:spPr>
        <p:txBody>
          <a:bodyPr/>
          <a:lstStyle/>
          <a:p>
            <a:pPr lvl="1"/>
            <a:r>
              <a:rPr lang="en-US" noProof="1">
                <a:latin typeface="Times New Roman" panose="02020603050405020304" pitchFamily="18" charset="0"/>
                <a:cs typeface="Times New Roman" panose="02020603050405020304" pitchFamily="18" charset="0"/>
              </a:rPr>
              <a:t>In his method creates the game board using Tkinter buttons. It iterates over each cell of the 3x3 grid and creates a button for each cell. Each button has no text initially.</a:t>
            </a:r>
          </a:p>
          <a:p>
            <a:pPr lvl="1"/>
            <a:r>
              <a:rPr lang="en-US" noProof="1">
                <a:latin typeface="Times New Roman" panose="02020603050405020304" pitchFamily="18" charset="0"/>
                <a:cs typeface="Times New Roman" panose="02020603050405020304" pitchFamily="18" charset="0"/>
              </a:rPr>
              <a:t>Each button is associated with a command which calls the </a:t>
            </a:r>
            <a:r>
              <a:rPr lang="en-US" b="1" dirty="0">
                <a:latin typeface="Times New Roman" panose="02020603050405020304" pitchFamily="18" charset="0"/>
                <a:cs typeface="Times New Roman" panose="02020603050405020304" pitchFamily="18" charset="0"/>
              </a:rPr>
              <a:t>click() </a:t>
            </a:r>
            <a:r>
              <a:rPr lang="en-US" dirty="0">
                <a:latin typeface="Times New Roman" panose="02020603050405020304" pitchFamily="18" charset="0"/>
                <a:cs typeface="Times New Roman" panose="02020603050405020304" pitchFamily="18" charset="0"/>
              </a:rPr>
              <a:t>method with the corresponding row and column when clicked. The buttons are then placed in the grid using the </a:t>
            </a:r>
            <a:r>
              <a:rPr lang="en-US" b="1" dirty="0">
                <a:latin typeface="Times New Roman" panose="02020603050405020304" pitchFamily="18" charset="0"/>
                <a:cs typeface="Times New Roman" panose="02020603050405020304" pitchFamily="18" charset="0"/>
              </a:rPr>
              <a:t>grid() </a:t>
            </a:r>
            <a:r>
              <a:rPr lang="en-US" dirty="0">
                <a:latin typeface="Times New Roman" panose="02020603050405020304" pitchFamily="18" charset="0"/>
                <a:cs typeface="Times New Roman" panose="02020603050405020304" pitchFamily="18" charset="0"/>
              </a:rPr>
              <a:t>method</a:t>
            </a:r>
            <a:r>
              <a:rPr lang="en-US" noProof="1">
                <a:latin typeface="Times New Roman" panose="02020603050405020304" pitchFamily="18" charset="0"/>
                <a:cs typeface="Times New Roman" panose="02020603050405020304" pitchFamily="18" charset="0"/>
              </a:rPr>
              <a:t>. </a:t>
            </a:r>
          </a:p>
        </p:txBody>
      </p:sp>
      <p:cxnSp>
        <p:nvCxnSpPr>
          <p:cNvPr id="9" name="Straight Connector 8">
            <a:extLst>
              <a:ext uri="{FF2B5EF4-FFF2-40B4-BE49-F238E27FC236}">
                <a16:creationId xmlns:a16="http://schemas.microsoft.com/office/drawing/2014/main" id="{6630A4D5-EDA4-4984-9340-20504F53AE7B}"/>
              </a:ext>
              <a:ext uri="{C183D7F6-B498-43B3-948B-1728B52AA6E4}">
                <adec:decorative xmlns:adec="http://schemas.microsoft.com/office/drawing/2017/decorative" val="1"/>
              </a:ext>
            </a:extLst>
          </p:cNvPr>
          <p:cNvCxnSpPr>
            <a:cxnSpLocks/>
          </p:cNvCxnSpPr>
          <p:nvPr/>
        </p:nvCxnSpPr>
        <p:spPr>
          <a:xfrm>
            <a:off x="6096000" y="2011703"/>
            <a:ext cx="0" cy="3075394"/>
          </a:xfrm>
          <a:prstGeom prst="line">
            <a:avLst/>
          </a:prstGeom>
          <a:ln w="63500" cap="rnd">
            <a:solidFill>
              <a:schemeClr val="accent1"/>
            </a:solidFill>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C0B8B96D-B444-41DE-B8C1-07A2D085542F}"/>
              </a:ext>
            </a:extLst>
          </p:cNvPr>
          <p:cNvSpPr>
            <a:spLocks noGrp="1"/>
          </p:cNvSpPr>
          <p:nvPr>
            <p:ph type="body" sz="quarter" idx="13"/>
          </p:nvPr>
        </p:nvSpPr>
        <p:spPr>
          <a:xfrm>
            <a:off x="6799300" y="2249397"/>
            <a:ext cx="4414795" cy="360000"/>
          </a:xfrm>
        </p:spPr>
        <p:txBody>
          <a:bodyPr/>
          <a:lstStyle/>
          <a:p>
            <a:r>
              <a:rPr lang="en-US" b="0" dirty="0">
                <a:latin typeface="Times New Roman" panose="02020603050405020304" pitchFamily="18" charset="0"/>
                <a:cs typeface="Times New Roman" panose="02020603050405020304" pitchFamily="18" charset="0"/>
              </a:rPr>
              <a:t>def click(self, row, col):</a:t>
            </a:r>
          </a:p>
        </p:txBody>
      </p:sp>
      <p:sp>
        <p:nvSpPr>
          <p:cNvPr id="6" name="Content Placeholder 5">
            <a:extLst>
              <a:ext uri="{FF2B5EF4-FFF2-40B4-BE49-F238E27FC236}">
                <a16:creationId xmlns:a16="http://schemas.microsoft.com/office/drawing/2014/main" id="{55657951-9773-48FC-9527-7CD3E9B4B7F8}"/>
              </a:ext>
            </a:extLst>
          </p:cNvPr>
          <p:cNvSpPr>
            <a:spLocks noGrp="1"/>
          </p:cNvSpPr>
          <p:nvPr>
            <p:ph sz="half" idx="2"/>
          </p:nvPr>
        </p:nvSpPr>
        <p:spPr>
          <a:xfrm>
            <a:off x="6799300" y="2609397"/>
            <a:ext cx="4414799" cy="2109400"/>
          </a:xfrm>
        </p:spPr>
        <p:txBody>
          <a:bodyPr/>
          <a:lstStyle/>
          <a:p>
            <a:pPr lvl="1"/>
            <a:r>
              <a:rPr lang="en-US" dirty="0">
                <a:latin typeface="Times New Roman" panose="02020603050405020304" pitchFamily="18" charset="0"/>
                <a:cs typeface="Times New Roman" panose="02020603050405020304" pitchFamily="18" charset="0"/>
              </a:rPr>
              <a:t>This method is called when a button s clicked. It first checks if the clicked cell is empty. If it is, it updates the game board with the current player's symbol ('X' or 'O') and updates the text of the clicked button accordingly. </a:t>
            </a:r>
            <a:endParaRPr lang="en-US" noProof="1">
              <a:latin typeface="Times New Roman" panose="02020603050405020304" pitchFamily="18" charset="0"/>
              <a:cs typeface="Times New Roman" panose="02020603050405020304" pitchFamily="18" charset="0"/>
            </a:endParaRPr>
          </a:p>
          <a:p>
            <a:pPr lvl="1"/>
            <a:r>
              <a:rPr lang="en-US" dirty="0">
                <a:latin typeface="Times New Roman" panose="02020603050405020304" pitchFamily="18" charset="0"/>
                <a:cs typeface="Times New Roman" panose="02020603050405020304" pitchFamily="18" charset="0"/>
              </a:rPr>
              <a:t>Checks if there's a winner using the </a:t>
            </a:r>
            <a:r>
              <a:rPr lang="en-US" b="1" dirty="0" err="1">
                <a:latin typeface="Times New Roman" panose="02020603050405020304" pitchFamily="18" charset="0"/>
                <a:cs typeface="Times New Roman" panose="02020603050405020304" pitchFamily="18" charset="0"/>
              </a:rPr>
              <a:t>check_winner</a:t>
            </a:r>
            <a:r>
              <a:rPr lang="en-US" b="1" dirty="0">
                <a:latin typeface="Times New Roman" panose="02020603050405020304" pitchFamily="18" charset="0"/>
                <a:cs typeface="Times New Roman" panose="02020603050405020304" pitchFamily="18" charset="0"/>
              </a:rPr>
              <a:t>()</a:t>
            </a:r>
          </a:p>
          <a:p>
            <a:pPr lvl="1"/>
            <a:r>
              <a:rPr lang="en-US" dirty="0">
                <a:latin typeface="Times New Roman" panose="02020603050405020304" pitchFamily="18" charset="0"/>
                <a:cs typeface="Times New Roman" panose="02020603050405020304" pitchFamily="18" charset="0"/>
              </a:rPr>
              <a:t>If there's no winner but the game is a draw </a:t>
            </a:r>
            <a:r>
              <a:rPr lang="en-US" b="1" dirty="0" err="1">
                <a:latin typeface="Times New Roman" panose="02020603050405020304" pitchFamily="18" charset="0"/>
                <a:cs typeface="Times New Roman" panose="02020603050405020304" pitchFamily="18" charset="0"/>
              </a:rPr>
              <a:t>check_draw</a:t>
            </a:r>
            <a:r>
              <a:rPr lang="en-US" b="1" dirty="0">
                <a:latin typeface="Times New Roman" panose="02020603050405020304" pitchFamily="18" charset="0"/>
                <a:cs typeface="Times New Roman" panose="02020603050405020304" pitchFamily="18" charset="0"/>
              </a:rPr>
              <a:t>()</a:t>
            </a:r>
            <a:endParaRPr lang="en-US" noProof="1">
              <a:latin typeface="Times New Roman" panose="02020603050405020304" pitchFamily="18" charset="0"/>
              <a:cs typeface="Times New Roman" panose="02020603050405020304" pitchFamily="18" charset="0"/>
            </a:endParaRPr>
          </a:p>
        </p:txBody>
      </p:sp>
      <p:sp>
        <p:nvSpPr>
          <p:cNvPr id="8" name="Slide Number Placeholder 7">
            <a:extLst>
              <a:ext uri="{FF2B5EF4-FFF2-40B4-BE49-F238E27FC236}">
                <a16:creationId xmlns:a16="http://schemas.microsoft.com/office/drawing/2014/main" id="{1E1E3352-862D-46A0-BEB3-A5135B8C1C88}"/>
              </a:ext>
            </a:extLst>
          </p:cNvPr>
          <p:cNvSpPr>
            <a:spLocks noGrp="1"/>
          </p:cNvSpPr>
          <p:nvPr>
            <p:ph type="sldNum" sz="quarter" idx="16"/>
          </p:nvPr>
        </p:nvSpPr>
        <p:spPr/>
        <p:txBody>
          <a:bodyPr/>
          <a:lstStyle/>
          <a:p>
            <a:fld id="{058DB212-BFA2-403F-85EF-DFD3FF6D973A}" type="slidenum">
              <a:rPr lang="en-US" smtClean="0"/>
              <a:pPr/>
              <a:t>5</a:t>
            </a:fld>
            <a:endParaRPr lang="en-US" dirty="0"/>
          </a:p>
        </p:txBody>
      </p:sp>
      <p:sp>
        <p:nvSpPr>
          <p:cNvPr id="10" name="Rectangle 9">
            <a:extLst>
              <a:ext uri="{FF2B5EF4-FFF2-40B4-BE49-F238E27FC236}">
                <a16:creationId xmlns:a16="http://schemas.microsoft.com/office/drawing/2014/main" id="{AC100A82-FD28-4CFB-9129-3EDEC7B899C3}"/>
              </a:ext>
            </a:extLst>
          </p:cNvPr>
          <p:cNvSpPr/>
          <p:nvPr/>
        </p:nvSpPr>
        <p:spPr>
          <a:xfrm>
            <a:off x="7806267" y="6678000"/>
            <a:ext cx="4385733" cy="180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8580380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1D00613F-E75B-8683-A50B-B960BA9863A9}"/>
              </a:ext>
            </a:extLst>
          </p:cNvPr>
          <p:cNvSpPr>
            <a:spLocks noGrp="1"/>
          </p:cNvSpPr>
          <p:nvPr>
            <p:ph idx="1"/>
          </p:nvPr>
        </p:nvSpPr>
        <p:spPr>
          <a:xfrm>
            <a:off x="242859" y="508377"/>
            <a:ext cx="11554694" cy="5291788"/>
          </a:xfrm>
        </p:spPr>
        <p:txBody>
          <a:bodyPr/>
          <a:lstStyle/>
          <a:p>
            <a:pPr marL="0" indent="0">
              <a:buNone/>
            </a:pPr>
            <a:r>
              <a:rPr lang="en-US" b="1" dirty="0" err="1">
                <a:latin typeface="Times New Roman" panose="02020603050405020304" pitchFamily="18" charset="0"/>
                <a:cs typeface="Times New Roman" panose="02020603050405020304" pitchFamily="18" charset="0"/>
              </a:rPr>
              <a:t>reset_board</a:t>
            </a:r>
            <a:r>
              <a:rPr lang="en-US" b="1" dirty="0">
                <a:latin typeface="Times New Roman" panose="02020603050405020304" pitchFamily="18" charset="0"/>
                <a:cs typeface="Times New Roman" panose="02020603050405020304" pitchFamily="18" charset="0"/>
              </a:rPr>
              <a:t> Method:</a:t>
            </a:r>
            <a:r>
              <a:rPr lang="en-US" dirty="0">
                <a:latin typeface="Times New Roman" panose="02020603050405020304" pitchFamily="18" charset="0"/>
                <a:cs typeface="Times New Roman" panose="02020603050405020304" pitchFamily="18" charset="0"/>
              </a:rPr>
              <a:t>         </a:t>
            </a:r>
          </a:p>
          <a:p>
            <a:pPr marL="0" indent="0">
              <a:buNone/>
            </a:pPr>
            <a:r>
              <a:rPr lang="en-US" dirty="0">
                <a:latin typeface="Times New Roman" panose="02020603050405020304" pitchFamily="18" charset="0"/>
                <a:cs typeface="Times New Roman" panose="02020603050405020304" pitchFamily="18" charset="0"/>
              </a:rPr>
              <a:t>def </a:t>
            </a:r>
            <a:r>
              <a:rPr lang="en-US" dirty="0" err="1">
                <a:latin typeface="Times New Roman" panose="02020603050405020304" pitchFamily="18" charset="0"/>
                <a:cs typeface="Times New Roman" panose="02020603050405020304" pitchFamily="18" charset="0"/>
              </a:rPr>
              <a:t>reset_board</a:t>
            </a:r>
            <a:r>
              <a:rPr lang="en-US" dirty="0">
                <a:latin typeface="Times New Roman" panose="02020603050405020304" pitchFamily="18" charset="0"/>
                <a:cs typeface="Times New Roman" panose="02020603050405020304" pitchFamily="18" charset="0"/>
              </a:rPr>
              <a:t>(self):         </a:t>
            </a:r>
          </a:p>
          <a:p>
            <a:pPr marL="0" indent="0">
              <a:buNone/>
            </a:pPr>
            <a:r>
              <a:rPr lang="en-US" dirty="0">
                <a:latin typeface="Times New Roman" panose="02020603050405020304" pitchFamily="18" charset="0"/>
                <a:cs typeface="Times New Roman" panose="02020603050405020304" pitchFamily="18" charset="0"/>
              </a:rPr>
              <a:t>-Resets the game board and GUI to their initial state.    </a:t>
            </a:r>
          </a:p>
          <a:p>
            <a:pPr marL="0" indent="0">
              <a:buNone/>
            </a:pPr>
            <a:r>
              <a:rPr lang="en-US" dirty="0">
                <a:latin typeface="Times New Roman" panose="02020603050405020304" pitchFamily="18" charset="0"/>
                <a:cs typeface="Times New Roman" panose="02020603050405020304" pitchFamily="18" charset="0"/>
              </a:rPr>
              <a:t>-Called after a game is won or drawn.</a:t>
            </a:r>
          </a:p>
          <a:p>
            <a:pPr marL="0" indent="0">
              <a:buNone/>
            </a:pPr>
            <a:r>
              <a:rPr lang="en-US" b="1" dirty="0">
                <a:latin typeface="Times New Roman" panose="02020603050405020304" pitchFamily="18" charset="0"/>
                <a:cs typeface="Times New Roman" panose="02020603050405020304" pitchFamily="18" charset="0"/>
              </a:rPr>
              <a:t>Main Block:</a:t>
            </a:r>
            <a:r>
              <a:rPr lang="en-US" dirty="0">
                <a:latin typeface="Times New Roman" panose="02020603050405020304" pitchFamily="18" charset="0"/>
                <a:cs typeface="Times New Roman" panose="02020603050405020304" pitchFamily="18" charset="0"/>
              </a:rPr>
              <a:t> </a:t>
            </a:r>
          </a:p>
          <a:p>
            <a:pPr marL="0" indent="0">
              <a:buNone/>
            </a:pPr>
            <a:r>
              <a:rPr lang="en-US" dirty="0">
                <a:latin typeface="Times New Roman" panose="02020603050405020304" pitchFamily="18" charset="0"/>
                <a:cs typeface="Times New Roman" panose="02020603050405020304" pitchFamily="18" charset="0"/>
              </a:rPr>
              <a:t>if __name__ == "__main__":       </a:t>
            </a:r>
          </a:p>
          <a:p>
            <a:pPr marL="0" indent="0">
              <a:buNone/>
            </a:pPr>
            <a:r>
              <a:rPr lang="en-US" dirty="0">
                <a:latin typeface="Times New Roman" panose="02020603050405020304" pitchFamily="18" charset="0"/>
                <a:cs typeface="Times New Roman" panose="02020603050405020304" pitchFamily="18" charset="0"/>
              </a:rPr>
              <a:t>root = </a:t>
            </a:r>
            <a:r>
              <a:rPr lang="en-US" dirty="0" err="1">
                <a:latin typeface="Times New Roman" panose="02020603050405020304" pitchFamily="18" charset="0"/>
                <a:cs typeface="Times New Roman" panose="02020603050405020304" pitchFamily="18" charset="0"/>
              </a:rPr>
              <a:t>tk.Tk</a:t>
            </a:r>
            <a:r>
              <a:rPr lang="en-US" dirty="0">
                <a:latin typeface="Times New Roman" panose="02020603050405020304" pitchFamily="18" charset="0"/>
                <a:cs typeface="Times New Roman" panose="02020603050405020304" pitchFamily="18" charset="0"/>
              </a:rPr>
              <a:t>()       </a:t>
            </a:r>
          </a:p>
          <a:p>
            <a:pPr marL="0" indent="0">
              <a:buNone/>
            </a:pPr>
            <a:r>
              <a:rPr lang="en-US" dirty="0">
                <a:latin typeface="Times New Roman" panose="02020603050405020304" pitchFamily="18" charset="0"/>
                <a:cs typeface="Times New Roman" panose="02020603050405020304" pitchFamily="18" charset="0"/>
              </a:rPr>
              <a:t>game = </a:t>
            </a:r>
            <a:r>
              <a:rPr lang="en-US" dirty="0" err="1">
                <a:latin typeface="Times New Roman" panose="02020603050405020304" pitchFamily="18" charset="0"/>
                <a:cs typeface="Times New Roman" panose="02020603050405020304" pitchFamily="18" charset="0"/>
              </a:rPr>
              <a:t>TicTacToe</a:t>
            </a:r>
            <a:r>
              <a:rPr lang="en-US" dirty="0">
                <a:latin typeface="Times New Roman" panose="02020603050405020304" pitchFamily="18" charset="0"/>
                <a:cs typeface="Times New Roman" panose="02020603050405020304" pitchFamily="18" charset="0"/>
              </a:rPr>
              <a:t>(root)      </a:t>
            </a:r>
          </a:p>
          <a:p>
            <a:pPr marL="0" indent="0">
              <a:buNone/>
            </a:pP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root.mainloop</a:t>
            </a:r>
            <a:r>
              <a:rPr lang="en-US" dirty="0">
                <a:latin typeface="Times New Roman" panose="02020603050405020304" pitchFamily="18" charset="0"/>
                <a:cs typeface="Times New Roman" panose="02020603050405020304" pitchFamily="18" charset="0"/>
              </a:rPr>
              <a:t>()     </a:t>
            </a:r>
          </a:p>
          <a:p>
            <a:pPr marL="0" indent="0">
              <a:buNone/>
            </a:pPr>
            <a:r>
              <a:rPr lang="en-US" dirty="0">
                <a:latin typeface="Times New Roman" panose="02020603050405020304" pitchFamily="18" charset="0"/>
                <a:cs typeface="Times New Roman" panose="02020603050405020304" pitchFamily="18" charset="0"/>
              </a:rPr>
              <a:t>- Creates an instance of the Tk class (</a:t>
            </a:r>
            <a:r>
              <a:rPr lang="en-US" dirty="0" err="1">
                <a:latin typeface="Times New Roman" panose="02020603050405020304" pitchFamily="18" charset="0"/>
                <a:cs typeface="Times New Roman" panose="02020603050405020304" pitchFamily="18" charset="0"/>
              </a:rPr>
              <a:t>Tkinter</a:t>
            </a:r>
            <a:r>
              <a:rPr lang="en-US" dirty="0">
                <a:latin typeface="Times New Roman" panose="02020603050405020304" pitchFamily="18" charset="0"/>
                <a:cs typeface="Times New Roman" panose="02020603050405020304" pitchFamily="18" charset="0"/>
              </a:rPr>
              <a:t> main window). </a:t>
            </a:r>
          </a:p>
          <a:p>
            <a:pPr marL="0" indent="0">
              <a:buNone/>
            </a:pPr>
            <a:r>
              <a:rPr lang="en-US" dirty="0">
                <a:latin typeface="Times New Roman" panose="02020603050405020304" pitchFamily="18" charset="0"/>
                <a:cs typeface="Times New Roman" panose="02020603050405020304" pitchFamily="18" charset="0"/>
              </a:rPr>
              <a:t>- Instantiates the </a:t>
            </a:r>
            <a:r>
              <a:rPr lang="en-US" dirty="0" err="1">
                <a:latin typeface="Times New Roman" panose="02020603050405020304" pitchFamily="18" charset="0"/>
                <a:cs typeface="Times New Roman" panose="02020603050405020304" pitchFamily="18" charset="0"/>
              </a:rPr>
              <a:t>TicTacToe</a:t>
            </a:r>
            <a:r>
              <a:rPr lang="en-US" dirty="0">
                <a:latin typeface="Times New Roman" panose="02020603050405020304" pitchFamily="18" charset="0"/>
                <a:cs typeface="Times New Roman" panose="02020603050405020304" pitchFamily="18" charset="0"/>
              </a:rPr>
              <a:t> class with the root window.   </a:t>
            </a:r>
          </a:p>
          <a:p>
            <a:pPr marL="0" indent="0">
              <a:buNone/>
            </a:pPr>
            <a:r>
              <a:rPr lang="en-US" dirty="0">
                <a:latin typeface="Times New Roman" panose="02020603050405020304" pitchFamily="18" charset="0"/>
                <a:cs typeface="Times New Roman" panose="02020603050405020304" pitchFamily="18" charset="0"/>
              </a:rPr>
              <a:t>- Starts the </a:t>
            </a:r>
            <a:r>
              <a:rPr lang="en-US" dirty="0" err="1">
                <a:latin typeface="Times New Roman" panose="02020603050405020304" pitchFamily="18" charset="0"/>
                <a:cs typeface="Times New Roman" panose="02020603050405020304" pitchFamily="18" charset="0"/>
              </a:rPr>
              <a:t>Tkinter</a:t>
            </a:r>
            <a:r>
              <a:rPr lang="en-US" dirty="0">
                <a:latin typeface="Times New Roman" panose="02020603050405020304" pitchFamily="18" charset="0"/>
                <a:cs typeface="Times New Roman" panose="02020603050405020304" pitchFamily="18" charset="0"/>
              </a:rPr>
              <a:t> event loop using </a:t>
            </a:r>
            <a:r>
              <a:rPr lang="en-US" dirty="0" err="1">
                <a:latin typeface="Times New Roman" panose="02020603050405020304" pitchFamily="18" charset="0"/>
                <a:cs typeface="Times New Roman" panose="02020603050405020304" pitchFamily="18" charset="0"/>
              </a:rPr>
              <a:t>root.mainloop</a:t>
            </a:r>
            <a:r>
              <a:rPr lang="en-US" dirty="0">
                <a:latin typeface="Times New Roman" panose="02020603050405020304" pitchFamily="18" charset="0"/>
                <a:cs typeface="Times New Roman" panose="02020603050405020304" pitchFamily="18" charset="0"/>
              </a:rPr>
              <a:t>().</a:t>
            </a:r>
          </a:p>
          <a:p>
            <a:pPr marL="0" indent="0">
              <a:buNone/>
            </a:pPr>
            <a:r>
              <a:rPr lang="en-US" dirty="0">
                <a:latin typeface="Times New Roman" panose="02020603050405020304" pitchFamily="18" charset="0"/>
                <a:cs typeface="Times New Roman" panose="02020603050405020304" pitchFamily="18" charset="0"/>
              </a:rPr>
              <a:t>Overall, this code creates a simple Tic Tac Toe game with a graphical user interface using </a:t>
            </a:r>
            <a:r>
              <a:rPr lang="en-US" dirty="0" err="1">
                <a:latin typeface="Times New Roman" panose="02020603050405020304" pitchFamily="18" charset="0"/>
                <a:cs typeface="Times New Roman" panose="02020603050405020304" pitchFamily="18" charset="0"/>
              </a:rPr>
              <a:t>Tkinter</a:t>
            </a:r>
            <a:r>
              <a:rPr lang="en-US" dirty="0">
                <a:latin typeface="Times New Roman" panose="02020603050405020304" pitchFamily="18" charset="0"/>
                <a:cs typeface="Times New Roman" panose="02020603050405020304" pitchFamily="18" charset="0"/>
              </a:rPr>
              <a:t>, allowing users to play by clicking on the buttons representing the game board. The game handles player turns, checks for a winner or draw, and allows for resetting the board for a new game.</a:t>
            </a:r>
          </a:p>
        </p:txBody>
      </p:sp>
      <p:sp>
        <p:nvSpPr>
          <p:cNvPr id="5" name="Slide Number Placeholder 4">
            <a:extLst>
              <a:ext uri="{FF2B5EF4-FFF2-40B4-BE49-F238E27FC236}">
                <a16:creationId xmlns:a16="http://schemas.microsoft.com/office/drawing/2014/main" id="{68011ED8-4466-D7AF-99EB-C7078E5C01FC}"/>
              </a:ext>
            </a:extLst>
          </p:cNvPr>
          <p:cNvSpPr>
            <a:spLocks noGrp="1"/>
          </p:cNvSpPr>
          <p:nvPr>
            <p:ph type="sldNum" sz="quarter" idx="14"/>
          </p:nvPr>
        </p:nvSpPr>
        <p:spPr/>
        <p:txBody>
          <a:bodyPr/>
          <a:lstStyle/>
          <a:p>
            <a:fld id="{058DB212-BFA2-403F-85EF-DFD3FF6D973A}" type="slidenum">
              <a:rPr lang="en-US" noProof="0" smtClean="0"/>
              <a:pPr/>
              <a:t>6</a:t>
            </a:fld>
            <a:endParaRPr lang="en-US" noProof="0"/>
          </a:p>
        </p:txBody>
      </p:sp>
      <p:sp>
        <p:nvSpPr>
          <p:cNvPr id="2" name="Rectangle 1">
            <a:extLst>
              <a:ext uri="{FF2B5EF4-FFF2-40B4-BE49-F238E27FC236}">
                <a16:creationId xmlns:a16="http://schemas.microsoft.com/office/drawing/2014/main" id="{8E0977E0-F89D-8BC1-038F-7F2AE8A27B30}"/>
              </a:ext>
            </a:extLst>
          </p:cNvPr>
          <p:cNvSpPr/>
          <p:nvPr/>
        </p:nvSpPr>
        <p:spPr>
          <a:xfrm>
            <a:off x="7806267" y="6678000"/>
            <a:ext cx="4385733" cy="180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808677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9C8CAF-97DF-4086-B081-EAFD83FAC05C}"/>
              </a:ext>
            </a:extLst>
          </p:cNvPr>
          <p:cNvSpPr>
            <a:spLocks noGrp="1"/>
          </p:cNvSpPr>
          <p:nvPr>
            <p:ph type="ctrTitle"/>
          </p:nvPr>
        </p:nvSpPr>
        <p:spPr>
          <a:xfrm>
            <a:off x="1027945" y="2563904"/>
            <a:ext cx="5417679" cy="1228165"/>
          </a:xfrm>
        </p:spPr>
        <p:txBody>
          <a:bodyPr/>
          <a:lstStyle/>
          <a:p>
            <a:r>
              <a:rPr lang="en-US" sz="8800" dirty="0"/>
              <a:t>Thank You</a:t>
            </a:r>
          </a:p>
        </p:txBody>
      </p:sp>
      <p:sp>
        <p:nvSpPr>
          <p:cNvPr id="9" name="Graphic 14" descr="dinosaur outline">
            <a:extLst>
              <a:ext uri="{FF2B5EF4-FFF2-40B4-BE49-F238E27FC236}">
                <a16:creationId xmlns:a16="http://schemas.microsoft.com/office/drawing/2014/main" id="{0DE3B922-950A-4A58-AAB9-38FDAD1D42F5}"/>
              </a:ext>
            </a:extLst>
          </p:cNvPr>
          <p:cNvSpPr>
            <a:spLocks noChangeAspect="1"/>
          </p:cNvSpPr>
          <p:nvPr/>
        </p:nvSpPr>
        <p:spPr>
          <a:xfrm>
            <a:off x="4946994" y="5307571"/>
            <a:ext cx="446307" cy="371026"/>
          </a:xfrm>
          <a:custGeom>
            <a:avLst/>
            <a:gdLst>
              <a:gd name="connsiteX0" fmla="*/ 580756 w 790575"/>
              <a:gd name="connsiteY0" fmla="*/ 27384 h 657225"/>
              <a:gd name="connsiteX1" fmla="*/ 540574 w 790575"/>
              <a:gd name="connsiteY1" fmla="*/ 83344 h 657225"/>
              <a:gd name="connsiteX2" fmla="*/ 585817 w 790575"/>
              <a:gd name="connsiteY2" fmla="*/ 136627 h 657225"/>
              <a:gd name="connsiteX3" fmla="*/ 676005 w 790575"/>
              <a:gd name="connsiteY3" fmla="*/ 132159 h 657225"/>
              <a:gd name="connsiteX4" fmla="*/ 683744 w 790575"/>
              <a:gd name="connsiteY4" fmla="*/ 206273 h 657225"/>
              <a:gd name="connsiteX5" fmla="*/ 648323 w 790575"/>
              <a:gd name="connsiteY5" fmla="*/ 245269 h 657225"/>
              <a:gd name="connsiteX6" fmla="*/ 439671 w 790575"/>
              <a:gd name="connsiteY6" fmla="*/ 297361 h 657225"/>
              <a:gd name="connsiteX7" fmla="*/ 303349 w 790575"/>
              <a:gd name="connsiteY7" fmla="*/ 362502 h 657225"/>
              <a:gd name="connsiteX8" fmla="*/ 202446 w 790575"/>
              <a:gd name="connsiteY8" fmla="*/ 403650 h 657225"/>
              <a:gd name="connsiteX9" fmla="*/ 92912 w 790575"/>
              <a:gd name="connsiteY9" fmla="*/ 363741 h 657225"/>
              <a:gd name="connsiteX10" fmla="*/ 29810 w 790575"/>
              <a:gd name="connsiteY10" fmla="*/ 246164 h 657225"/>
              <a:gd name="connsiteX11" fmla="*/ 19800 w 790575"/>
              <a:gd name="connsiteY11" fmla="*/ 238916 h 657225"/>
              <a:gd name="connsiteX12" fmla="*/ 11058 w 790575"/>
              <a:gd name="connsiteY12" fmla="*/ 247650 h 657225"/>
              <a:gd name="connsiteX13" fmla="*/ 45288 w 790575"/>
              <a:gd name="connsiteY13" fmla="*/ 451275 h 657225"/>
              <a:gd name="connsiteX14" fmla="*/ 198279 w 790575"/>
              <a:gd name="connsiteY14" fmla="*/ 543858 h 657225"/>
              <a:gd name="connsiteX15" fmla="*/ 189052 w 790575"/>
              <a:gd name="connsiteY15" fmla="*/ 612248 h 657225"/>
              <a:gd name="connsiteX16" fmla="*/ 190838 w 790575"/>
              <a:gd name="connsiteY16" fmla="*/ 623297 h 657225"/>
              <a:gd name="connsiteX17" fmla="*/ 219709 w 790575"/>
              <a:gd name="connsiteY17" fmla="*/ 634346 h 657225"/>
              <a:gd name="connsiteX18" fmla="*/ 243224 w 790575"/>
              <a:gd name="connsiteY18" fmla="*/ 635489 h 657225"/>
              <a:gd name="connsiteX19" fmla="*/ 250368 w 790575"/>
              <a:gd name="connsiteY19" fmla="*/ 654825 h 657225"/>
              <a:gd name="connsiteX20" fmla="*/ 365260 w 790575"/>
              <a:gd name="connsiteY20" fmla="*/ 654825 h 657225"/>
              <a:gd name="connsiteX21" fmla="*/ 374487 w 790575"/>
              <a:gd name="connsiteY21" fmla="*/ 642347 h 657225"/>
              <a:gd name="connsiteX22" fmla="*/ 381631 w 790575"/>
              <a:gd name="connsiteY22" fmla="*/ 567290 h 657225"/>
              <a:gd name="connsiteX23" fmla="*/ 533432 w 790575"/>
              <a:gd name="connsiteY23" fmla="*/ 539954 h 657225"/>
              <a:gd name="connsiteX24" fmla="*/ 512894 w 790575"/>
              <a:gd name="connsiteY24" fmla="*/ 574148 h 657225"/>
              <a:gd name="connsiteX25" fmla="*/ 535515 w 790575"/>
              <a:gd name="connsiteY25" fmla="*/ 597389 h 657225"/>
              <a:gd name="connsiteX26" fmla="*/ 529264 w 790575"/>
              <a:gd name="connsiteY26" fmla="*/ 611962 h 657225"/>
              <a:gd name="connsiteX27" fmla="*/ 537896 w 790575"/>
              <a:gd name="connsiteY27" fmla="*/ 625679 h 657225"/>
              <a:gd name="connsiteX28" fmla="*/ 652788 w 790575"/>
              <a:gd name="connsiteY28" fmla="*/ 625679 h 657225"/>
              <a:gd name="connsiteX29" fmla="*/ 662313 w 790575"/>
              <a:gd name="connsiteY29" fmla="*/ 616154 h 657225"/>
              <a:gd name="connsiteX30" fmla="*/ 652788 w 790575"/>
              <a:gd name="connsiteY30" fmla="*/ 539954 h 657225"/>
              <a:gd name="connsiteX31" fmla="*/ 681065 w 790575"/>
              <a:gd name="connsiteY31" fmla="*/ 427177 h 657225"/>
              <a:gd name="connsiteX32" fmla="*/ 787920 w 790575"/>
              <a:gd name="connsiteY32" fmla="*/ 191100 h 657225"/>
              <a:gd name="connsiteX33" fmla="*/ 762323 w 790575"/>
              <a:gd name="connsiteY33" fmla="*/ 66970 h 657225"/>
              <a:gd name="connsiteX34" fmla="*/ 662909 w 790575"/>
              <a:gd name="connsiteY34" fmla="*/ 7144 h 657225"/>
              <a:gd name="connsiteX35" fmla="*/ 580756 w 790575"/>
              <a:gd name="connsiteY35" fmla="*/ 27384 h 657225"/>
              <a:gd name="connsiteX36" fmla="*/ 662312 w 790575"/>
              <a:gd name="connsiteY36" fmla="*/ 26194 h 657225"/>
              <a:gd name="connsiteX37" fmla="*/ 745951 w 790575"/>
              <a:gd name="connsiteY37" fmla="*/ 76800 h 657225"/>
              <a:gd name="connsiteX38" fmla="*/ 768870 w 790575"/>
              <a:gd name="connsiteY38" fmla="*/ 190205 h 657225"/>
              <a:gd name="connsiteX39" fmla="*/ 666480 w 790575"/>
              <a:gd name="connsiteY39" fmla="*/ 414890 h 657225"/>
              <a:gd name="connsiteX40" fmla="*/ 662312 w 790575"/>
              <a:gd name="connsiteY40" fmla="*/ 422700 h 657225"/>
              <a:gd name="connsiteX41" fmla="*/ 634631 w 790575"/>
              <a:gd name="connsiteY41" fmla="*/ 534619 h 657225"/>
              <a:gd name="connsiteX42" fmla="*/ 633738 w 790575"/>
              <a:gd name="connsiteY42" fmla="*/ 539954 h 657225"/>
              <a:gd name="connsiteX43" fmla="*/ 642073 w 790575"/>
              <a:gd name="connsiteY43" fmla="*/ 606629 h 657225"/>
              <a:gd name="connsiteX44" fmla="*/ 551885 w 790575"/>
              <a:gd name="connsiteY44" fmla="*/ 606629 h 657225"/>
              <a:gd name="connsiteX45" fmla="*/ 566470 w 790575"/>
              <a:gd name="connsiteY45" fmla="*/ 519379 h 657225"/>
              <a:gd name="connsiteX46" fmla="*/ 552481 w 790575"/>
              <a:gd name="connsiteY46" fmla="*/ 511093 h 657225"/>
              <a:gd name="connsiteX47" fmla="*/ 375082 w 790575"/>
              <a:gd name="connsiteY47" fmla="*/ 548621 h 657225"/>
              <a:gd name="connsiteX48" fmla="*/ 366451 w 790575"/>
              <a:gd name="connsiteY48" fmla="*/ 553955 h 657225"/>
              <a:gd name="connsiteX49" fmla="*/ 353354 w 790575"/>
              <a:gd name="connsiteY49" fmla="*/ 635775 h 657225"/>
              <a:gd name="connsiteX50" fmla="*/ 261678 w 790575"/>
              <a:gd name="connsiteY50" fmla="*/ 635775 h 657225"/>
              <a:gd name="connsiteX51" fmla="*/ 259594 w 790575"/>
              <a:gd name="connsiteY51" fmla="*/ 546239 h 657225"/>
              <a:gd name="connsiteX52" fmla="*/ 252749 w 790575"/>
              <a:gd name="connsiteY52" fmla="*/ 539382 h 657225"/>
              <a:gd name="connsiteX53" fmla="*/ 60468 w 790575"/>
              <a:gd name="connsiteY53" fmla="*/ 439941 h 657225"/>
              <a:gd name="connsiteX54" fmla="*/ 27428 w 790575"/>
              <a:gd name="connsiteY54" fmla="*/ 292598 h 657225"/>
              <a:gd name="connsiteX55" fmla="*/ 79815 w 790575"/>
              <a:gd name="connsiteY55" fmla="*/ 377743 h 657225"/>
              <a:gd name="connsiteX56" fmla="*/ 202446 w 790575"/>
              <a:gd name="connsiteY56" fmla="*/ 422700 h 657225"/>
              <a:gd name="connsiteX57" fmla="*/ 312576 w 790575"/>
              <a:gd name="connsiteY57" fmla="*/ 378886 h 657225"/>
              <a:gd name="connsiteX58" fmla="*/ 444435 w 790575"/>
              <a:gd name="connsiteY58" fmla="*/ 315830 h 657225"/>
              <a:gd name="connsiteX59" fmla="*/ 656657 w 790575"/>
              <a:gd name="connsiteY59" fmla="*/ 262537 h 657225"/>
              <a:gd name="connsiteX60" fmla="*/ 702197 w 790575"/>
              <a:gd name="connsiteY60" fmla="*/ 211036 h 657225"/>
              <a:gd name="connsiteX61" fmla="*/ 692672 w 790575"/>
              <a:gd name="connsiteY61" fmla="*/ 118472 h 657225"/>
              <a:gd name="connsiteX62" fmla="*/ 681064 w 790575"/>
              <a:gd name="connsiteY62" fmla="*/ 112214 h 657225"/>
              <a:gd name="connsiteX63" fmla="*/ 590580 w 790575"/>
              <a:gd name="connsiteY63" fmla="*/ 118167 h 657225"/>
              <a:gd name="connsiteX64" fmla="*/ 559623 w 790575"/>
              <a:gd name="connsiteY64" fmla="*/ 83344 h 657225"/>
              <a:gd name="connsiteX65" fmla="*/ 590281 w 790575"/>
              <a:gd name="connsiteY65" fmla="*/ 43758 h 657225"/>
              <a:gd name="connsiteX66" fmla="*/ 662312 w 790575"/>
              <a:gd name="connsiteY66" fmla="*/ 26194 h 657225"/>
              <a:gd name="connsiteX67" fmla="*/ 654871 w 790575"/>
              <a:gd name="connsiteY67" fmla="*/ 54769 h 657225"/>
              <a:gd name="connsiteX68" fmla="*/ 645346 w 790575"/>
              <a:gd name="connsiteY68" fmla="*/ 64294 h 657225"/>
              <a:gd name="connsiteX69" fmla="*/ 654871 w 790575"/>
              <a:gd name="connsiteY69" fmla="*/ 73819 h 657225"/>
              <a:gd name="connsiteX70" fmla="*/ 664396 w 790575"/>
              <a:gd name="connsiteY70" fmla="*/ 64294 h 657225"/>
              <a:gd name="connsiteX71" fmla="*/ 654871 w 790575"/>
              <a:gd name="connsiteY71" fmla="*/ 54769 h 657225"/>
              <a:gd name="connsiteX72" fmla="*/ 219114 w 790575"/>
              <a:gd name="connsiteY72" fmla="*/ 549764 h 657225"/>
              <a:gd name="connsiteX73" fmla="*/ 242033 w 790575"/>
              <a:gd name="connsiteY73" fmla="*/ 556050 h 657225"/>
              <a:gd name="connsiteX74" fmla="*/ 246796 w 790575"/>
              <a:gd name="connsiteY74" fmla="*/ 616725 h 657225"/>
              <a:gd name="connsiteX75" fmla="*/ 222091 w 790575"/>
              <a:gd name="connsiteY75" fmla="*/ 615582 h 657225"/>
              <a:gd name="connsiteX76" fmla="*/ 209589 w 790575"/>
              <a:gd name="connsiteY76" fmla="*/ 611391 h 657225"/>
              <a:gd name="connsiteX77" fmla="*/ 219114 w 790575"/>
              <a:gd name="connsiteY77" fmla="*/ 549764 h 657225"/>
              <a:gd name="connsiteX78" fmla="*/ 545039 w 790575"/>
              <a:gd name="connsiteY78" fmla="*/ 560147 h 657225"/>
              <a:gd name="connsiteX79" fmla="*/ 541765 w 790575"/>
              <a:gd name="connsiteY79" fmla="*/ 578339 h 657225"/>
              <a:gd name="connsiteX80" fmla="*/ 534026 w 790575"/>
              <a:gd name="connsiteY80" fmla="*/ 576815 h 657225"/>
              <a:gd name="connsiteX81" fmla="*/ 545039 w 790575"/>
              <a:gd name="connsiteY81" fmla="*/ 560147 h 657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790575" h="657225">
                <a:moveTo>
                  <a:pt x="580756" y="27384"/>
                </a:moveTo>
                <a:cubicBezTo>
                  <a:pt x="557873" y="40262"/>
                  <a:pt x="540574" y="59531"/>
                  <a:pt x="540574" y="83344"/>
                </a:cubicBezTo>
                <a:cubicBezTo>
                  <a:pt x="541766" y="112471"/>
                  <a:pt x="561134" y="130226"/>
                  <a:pt x="585817" y="136627"/>
                </a:cubicBezTo>
                <a:cubicBezTo>
                  <a:pt x="609873" y="142637"/>
                  <a:pt x="641260" y="139894"/>
                  <a:pt x="676005" y="132159"/>
                </a:cubicBezTo>
                <a:cubicBezTo>
                  <a:pt x="685334" y="165154"/>
                  <a:pt x="688052" y="189709"/>
                  <a:pt x="683744" y="206273"/>
                </a:cubicBezTo>
                <a:cubicBezTo>
                  <a:pt x="679046" y="224342"/>
                  <a:pt x="668007" y="235544"/>
                  <a:pt x="648323" y="245269"/>
                </a:cubicBezTo>
                <a:cubicBezTo>
                  <a:pt x="608955" y="264729"/>
                  <a:pt x="536090" y="273025"/>
                  <a:pt x="439671" y="297361"/>
                </a:cubicBezTo>
                <a:cubicBezTo>
                  <a:pt x="390465" y="314020"/>
                  <a:pt x="343457" y="339928"/>
                  <a:pt x="303349" y="362502"/>
                </a:cubicBezTo>
                <a:cubicBezTo>
                  <a:pt x="262739" y="385458"/>
                  <a:pt x="226905" y="403650"/>
                  <a:pt x="202446" y="403650"/>
                </a:cubicBezTo>
                <a:cubicBezTo>
                  <a:pt x="156481" y="403650"/>
                  <a:pt x="121083" y="389934"/>
                  <a:pt x="92912" y="363741"/>
                </a:cubicBezTo>
                <a:cubicBezTo>
                  <a:pt x="64740" y="337547"/>
                  <a:pt x="43873" y="298237"/>
                  <a:pt x="29810" y="246164"/>
                </a:cubicBezTo>
                <a:cubicBezTo>
                  <a:pt x="28752" y="241811"/>
                  <a:pt x="24269" y="238563"/>
                  <a:pt x="19800" y="238916"/>
                </a:cubicBezTo>
                <a:cubicBezTo>
                  <a:pt x="15332" y="239268"/>
                  <a:pt x="11416" y="243183"/>
                  <a:pt x="11058" y="247650"/>
                </a:cubicBezTo>
                <a:cubicBezTo>
                  <a:pt x="1369" y="335737"/>
                  <a:pt x="8543" y="401364"/>
                  <a:pt x="45288" y="451275"/>
                </a:cubicBezTo>
                <a:cubicBezTo>
                  <a:pt x="75501" y="492233"/>
                  <a:pt x="125204" y="521189"/>
                  <a:pt x="198279" y="543858"/>
                </a:cubicBezTo>
                <a:cubicBezTo>
                  <a:pt x="206445" y="568718"/>
                  <a:pt x="197975" y="594436"/>
                  <a:pt x="189052" y="612248"/>
                </a:cubicBezTo>
                <a:cubicBezTo>
                  <a:pt x="187270" y="615868"/>
                  <a:pt x="188025" y="620439"/>
                  <a:pt x="190838" y="623297"/>
                </a:cubicBezTo>
                <a:cubicBezTo>
                  <a:pt x="198547" y="631012"/>
                  <a:pt x="209043" y="633012"/>
                  <a:pt x="219709" y="634346"/>
                </a:cubicBezTo>
                <a:cubicBezTo>
                  <a:pt x="227607" y="635299"/>
                  <a:pt x="235593" y="635393"/>
                  <a:pt x="243224" y="635489"/>
                </a:cubicBezTo>
                <a:cubicBezTo>
                  <a:pt x="239128" y="645490"/>
                  <a:pt x="244581" y="650824"/>
                  <a:pt x="250368" y="654825"/>
                </a:cubicBezTo>
                <a:lnTo>
                  <a:pt x="365260" y="654825"/>
                </a:lnTo>
                <a:cubicBezTo>
                  <a:pt x="371315" y="654920"/>
                  <a:pt x="376379" y="648062"/>
                  <a:pt x="374487" y="642347"/>
                </a:cubicBezTo>
                <a:cubicBezTo>
                  <a:pt x="365837" y="616154"/>
                  <a:pt x="366153" y="600342"/>
                  <a:pt x="381631" y="567290"/>
                </a:cubicBezTo>
                <a:cubicBezTo>
                  <a:pt x="435595" y="566909"/>
                  <a:pt x="483509" y="560718"/>
                  <a:pt x="533432" y="539954"/>
                </a:cubicBezTo>
                <a:cubicBezTo>
                  <a:pt x="529812" y="553383"/>
                  <a:pt x="518117" y="563956"/>
                  <a:pt x="512894" y="574148"/>
                </a:cubicBezTo>
                <a:cubicBezTo>
                  <a:pt x="510967" y="587959"/>
                  <a:pt x="525038" y="593007"/>
                  <a:pt x="535515" y="597389"/>
                </a:cubicBezTo>
                <a:cubicBezTo>
                  <a:pt x="533686" y="602056"/>
                  <a:pt x="531750" y="606914"/>
                  <a:pt x="529264" y="611962"/>
                </a:cubicBezTo>
                <a:cubicBezTo>
                  <a:pt x="526445" y="617772"/>
                  <a:pt x="531449" y="625679"/>
                  <a:pt x="537896" y="625679"/>
                </a:cubicBezTo>
                <a:lnTo>
                  <a:pt x="652788" y="625679"/>
                </a:lnTo>
                <a:cubicBezTo>
                  <a:pt x="657776" y="625679"/>
                  <a:pt x="662312" y="621106"/>
                  <a:pt x="662313" y="616154"/>
                </a:cubicBezTo>
                <a:cubicBezTo>
                  <a:pt x="662313" y="595389"/>
                  <a:pt x="656007" y="564814"/>
                  <a:pt x="652788" y="539954"/>
                </a:cubicBezTo>
                <a:cubicBezTo>
                  <a:pt x="670388" y="504330"/>
                  <a:pt x="680487" y="480898"/>
                  <a:pt x="681065" y="427177"/>
                </a:cubicBezTo>
                <a:cubicBezTo>
                  <a:pt x="744899" y="379647"/>
                  <a:pt x="784301" y="281274"/>
                  <a:pt x="787920" y="191100"/>
                </a:cubicBezTo>
                <a:cubicBezTo>
                  <a:pt x="789768" y="145066"/>
                  <a:pt x="782346" y="100946"/>
                  <a:pt x="762323" y="66970"/>
                </a:cubicBezTo>
                <a:cubicBezTo>
                  <a:pt x="742300" y="33004"/>
                  <a:pt x="708864" y="9725"/>
                  <a:pt x="662909" y="7144"/>
                </a:cubicBezTo>
                <a:cubicBezTo>
                  <a:pt x="626440" y="7372"/>
                  <a:pt x="603235" y="15087"/>
                  <a:pt x="580756" y="27384"/>
                </a:cubicBezTo>
                <a:close/>
                <a:moveTo>
                  <a:pt x="662312" y="26194"/>
                </a:moveTo>
                <a:cubicBezTo>
                  <a:pt x="702202" y="28613"/>
                  <a:pt x="728653" y="47454"/>
                  <a:pt x="745951" y="76800"/>
                </a:cubicBezTo>
                <a:cubicBezTo>
                  <a:pt x="763342" y="106299"/>
                  <a:pt x="770615" y="146771"/>
                  <a:pt x="768870" y="190205"/>
                </a:cubicBezTo>
                <a:cubicBezTo>
                  <a:pt x="765383" y="277063"/>
                  <a:pt x="724766" y="374218"/>
                  <a:pt x="666480" y="414890"/>
                </a:cubicBezTo>
                <a:cubicBezTo>
                  <a:pt x="663962" y="416604"/>
                  <a:pt x="662356" y="419652"/>
                  <a:pt x="662312" y="422700"/>
                </a:cubicBezTo>
                <a:cubicBezTo>
                  <a:pt x="662312" y="479660"/>
                  <a:pt x="653787" y="495948"/>
                  <a:pt x="634631" y="534619"/>
                </a:cubicBezTo>
                <a:cubicBezTo>
                  <a:pt x="633825" y="536238"/>
                  <a:pt x="633512" y="538143"/>
                  <a:pt x="633738" y="539954"/>
                </a:cubicBezTo>
                <a:cubicBezTo>
                  <a:pt x="636595" y="563003"/>
                  <a:pt x="640833" y="588436"/>
                  <a:pt x="642073" y="606629"/>
                </a:cubicBezTo>
                <a:lnTo>
                  <a:pt x="551885" y="606629"/>
                </a:lnTo>
                <a:cubicBezTo>
                  <a:pt x="565536" y="572910"/>
                  <a:pt x="566470" y="544906"/>
                  <a:pt x="566470" y="519379"/>
                </a:cubicBezTo>
                <a:cubicBezTo>
                  <a:pt x="566413" y="512902"/>
                  <a:pt x="558231" y="508045"/>
                  <a:pt x="552481" y="511093"/>
                </a:cubicBezTo>
                <a:cubicBezTo>
                  <a:pt x="493099" y="542144"/>
                  <a:pt x="440651" y="548621"/>
                  <a:pt x="375082" y="548621"/>
                </a:cubicBezTo>
                <a:cubicBezTo>
                  <a:pt x="371510" y="548621"/>
                  <a:pt x="368014" y="550717"/>
                  <a:pt x="366451" y="553955"/>
                </a:cubicBezTo>
                <a:cubicBezTo>
                  <a:pt x="349528" y="588150"/>
                  <a:pt x="347461" y="610914"/>
                  <a:pt x="353354" y="635775"/>
                </a:cubicBezTo>
                <a:lnTo>
                  <a:pt x="261678" y="635775"/>
                </a:lnTo>
                <a:cubicBezTo>
                  <a:pt x="268169" y="608819"/>
                  <a:pt x="268145" y="580720"/>
                  <a:pt x="259594" y="546239"/>
                </a:cubicBezTo>
                <a:cubicBezTo>
                  <a:pt x="258750" y="542906"/>
                  <a:pt x="256026" y="540239"/>
                  <a:pt x="252749" y="539382"/>
                </a:cubicBezTo>
                <a:cubicBezTo>
                  <a:pt x="153138" y="515378"/>
                  <a:pt x="93162" y="484327"/>
                  <a:pt x="60468" y="439941"/>
                </a:cubicBezTo>
                <a:cubicBezTo>
                  <a:pt x="33628" y="403460"/>
                  <a:pt x="24814" y="355835"/>
                  <a:pt x="27428" y="292598"/>
                </a:cubicBezTo>
                <a:cubicBezTo>
                  <a:pt x="41099" y="326593"/>
                  <a:pt x="57161" y="356692"/>
                  <a:pt x="79815" y="377743"/>
                </a:cubicBezTo>
                <a:cubicBezTo>
                  <a:pt x="111504" y="407175"/>
                  <a:pt x="152633" y="422700"/>
                  <a:pt x="202446" y="422700"/>
                </a:cubicBezTo>
                <a:cubicBezTo>
                  <a:pt x="235454" y="422700"/>
                  <a:pt x="271775" y="401936"/>
                  <a:pt x="312576" y="378886"/>
                </a:cubicBezTo>
                <a:cubicBezTo>
                  <a:pt x="353300" y="355930"/>
                  <a:pt x="398127" y="329927"/>
                  <a:pt x="444435" y="315830"/>
                </a:cubicBezTo>
                <a:cubicBezTo>
                  <a:pt x="514809" y="293265"/>
                  <a:pt x="595182" y="291532"/>
                  <a:pt x="656657" y="262537"/>
                </a:cubicBezTo>
                <a:cubicBezTo>
                  <a:pt x="679373" y="251307"/>
                  <a:pt x="696046" y="234686"/>
                  <a:pt x="702197" y="211036"/>
                </a:cubicBezTo>
                <a:cubicBezTo>
                  <a:pt x="708349" y="187395"/>
                  <a:pt x="704901" y="157982"/>
                  <a:pt x="692672" y="118472"/>
                </a:cubicBezTo>
                <a:cubicBezTo>
                  <a:pt x="691181" y="113852"/>
                  <a:pt x="685742" y="110919"/>
                  <a:pt x="681064" y="112214"/>
                </a:cubicBezTo>
                <a:cubicBezTo>
                  <a:pt x="643871" y="121520"/>
                  <a:pt x="611782" y="123473"/>
                  <a:pt x="590580" y="118167"/>
                </a:cubicBezTo>
                <a:cubicBezTo>
                  <a:pt x="571963" y="113329"/>
                  <a:pt x="559804" y="100203"/>
                  <a:pt x="559623" y="83344"/>
                </a:cubicBezTo>
                <a:cubicBezTo>
                  <a:pt x="559623" y="69056"/>
                  <a:pt x="570827" y="54702"/>
                  <a:pt x="590281" y="43758"/>
                </a:cubicBezTo>
                <a:cubicBezTo>
                  <a:pt x="610126" y="31842"/>
                  <a:pt x="635109" y="25861"/>
                  <a:pt x="662312" y="26194"/>
                </a:cubicBezTo>
                <a:close/>
                <a:moveTo>
                  <a:pt x="654871" y="54769"/>
                </a:moveTo>
                <a:cubicBezTo>
                  <a:pt x="649611" y="54769"/>
                  <a:pt x="645346" y="59036"/>
                  <a:pt x="645346" y="64294"/>
                </a:cubicBezTo>
                <a:cubicBezTo>
                  <a:pt x="645346" y="69561"/>
                  <a:pt x="649611" y="73819"/>
                  <a:pt x="654871" y="73819"/>
                </a:cubicBezTo>
                <a:cubicBezTo>
                  <a:pt x="660132" y="73819"/>
                  <a:pt x="664396" y="69561"/>
                  <a:pt x="664396" y="64294"/>
                </a:cubicBezTo>
                <a:cubicBezTo>
                  <a:pt x="664396" y="59036"/>
                  <a:pt x="660132" y="54769"/>
                  <a:pt x="654871" y="54769"/>
                </a:cubicBezTo>
                <a:close/>
                <a:moveTo>
                  <a:pt x="219114" y="549764"/>
                </a:moveTo>
                <a:cubicBezTo>
                  <a:pt x="226626" y="551860"/>
                  <a:pt x="234067" y="554051"/>
                  <a:pt x="242033" y="556050"/>
                </a:cubicBezTo>
                <a:cubicBezTo>
                  <a:pt x="247323" y="579292"/>
                  <a:pt x="248824" y="598627"/>
                  <a:pt x="246796" y="616725"/>
                </a:cubicBezTo>
                <a:cubicBezTo>
                  <a:pt x="238461" y="616725"/>
                  <a:pt x="229722" y="616439"/>
                  <a:pt x="222091" y="615582"/>
                </a:cubicBezTo>
                <a:cubicBezTo>
                  <a:pt x="215678" y="614820"/>
                  <a:pt x="212767" y="612914"/>
                  <a:pt x="209589" y="611391"/>
                </a:cubicBezTo>
                <a:cubicBezTo>
                  <a:pt x="216908" y="594532"/>
                  <a:pt x="223095" y="573005"/>
                  <a:pt x="219114" y="549764"/>
                </a:cubicBezTo>
                <a:close/>
                <a:moveTo>
                  <a:pt x="545039" y="560147"/>
                </a:moveTo>
                <a:cubicBezTo>
                  <a:pt x="544303" y="566052"/>
                  <a:pt x="543321" y="572148"/>
                  <a:pt x="541765" y="578339"/>
                </a:cubicBezTo>
                <a:cubicBezTo>
                  <a:pt x="538881" y="579197"/>
                  <a:pt x="536380" y="577386"/>
                  <a:pt x="534026" y="576815"/>
                </a:cubicBezTo>
                <a:cubicBezTo>
                  <a:pt x="538067" y="571005"/>
                  <a:pt x="541884" y="565099"/>
                  <a:pt x="545039" y="560147"/>
                </a:cubicBezTo>
                <a:close/>
              </a:path>
            </a:pathLst>
          </a:custGeom>
          <a:solidFill>
            <a:schemeClr val="bg1"/>
          </a:solidFill>
          <a:ln w="9525" cap="flat">
            <a:noFill/>
            <a:prstDash val="solid"/>
            <a:miter/>
          </a:ln>
        </p:spPr>
        <p:txBody>
          <a:bodyPr rtlCol="0" anchor="ctr"/>
          <a:lstStyle/>
          <a:p>
            <a:endParaRPr lang="en-US" dirty="0"/>
          </a:p>
        </p:txBody>
      </p:sp>
      <p:cxnSp>
        <p:nvCxnSpPr>
          <p:cNvPr id="14" name="Straight Connector 13">
            <a:extLst>
              <a:ext uri="{FF2B5EF4-FFF2-40B4-BE49-F238E27FC236}">
                <a16:creationId xmlns:a16="http://schemas.microsoft.com/office/drawing/2014/main" id="{61DCE69A-183E-4D92-928A-CEE76B9E5241}"/>
              </a:ext>
              <a:ext uri="{C183D7F6-B498-43B3-948B-1728B52AA6E4}">
                <adec:decorative xmlns:adec="http://schemas.microsoft.com/office/drawing/2017/decorative" val="1"/>
              </a:ext>
            </a:extLst>
          </p:cNvPr>
          <p:cNvCxnSpPr/>
          <p:nvPr/>
        </p:nvCxnSpPr>
        <p:spPr>
          <a:xfrm>
            <a:off x="7804352" y="1204506"/>
            <a:ext cx="0" cy="4093388"/>
          </a:xfrm>
          <a:prstGeom prst="line">
            <a:avLst/>
          </a:prstGeom>
          <a:ln w="63500" cap="rnd">
            <a:gradFill>
              <a:gsLst>
                <a:gs pos="0">
                  <a:schemeClr val="accent1"/>
                </a:gs>
                <a:gs pos="100000">
                  <a:schemeClr val="accent5"/>
                </a:gs>
              </a:gsLst>
              <a:lin ang="5400000" scaled="1"/>
            </a:gradFill>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36935029-A54D-482C-A1C6-0D738475849F}"/>
              </a:ext>
            </a:extLst>
          </p:cNvPr>
          <p:cNvSpPr/>
          <p:nvPr/>
        </p:nvSpPr>
        <p:spPr>
          <a:xfrm>
            <a:off x="7806267" y="6678000"/>
            <a:ext cx="4385733" cy="180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Placeholder 5">
            <a:extLst>
              <a:ext uri="{FF2B5EF4-FFF2-40B4-BE49-F238E27FC236}">
                <a16:creationId xmlns:a16="http://schemas.microsoft.com/office/drawing/2014/main" id="{C1274256-2F40-132C-64BD-14DA2BD05007}"/>
              </a:ext>
            </a:extLst>
          </p:cNvPr>
          <p:cNvPicPr>
            <a:picLocks noGrp="1" noChangeAspect="1"/>
          </p:cNvPicPr>
          <p:nvPr>
            <p:ph type="pic" sz="quarter" idx="14"/>
          </p:nvPr>
        </p:nvPicPr>
        <p:blipFill>
          <a:blip r:embed="rId2">
            <a:extLst>
              <a:ext uri="{837473B0-CC2E-450A-ABE3-18F120FF3D39}">
                <a1611:picAttrSrcUrl xmlns:a1611="http://schemas.microsoft.com/office/drawing/2016/11/main" r:id="rId3"/>
              </a:ext>
            </a:extLst>
          </a:blip>
          <a:srcRect l="5096" r="5096"/>
          <a:stretch>
            <a:fillRect/>
          </a:stretch>
        </p:blipFill>
        <p:spPr/>
      </p:pic>
      <p:sp>
        <p:nvSpPr>
          <p:cNvPr id="7" name="TextBox 6">
            <a:extLst>
              <a:ext uri="{FF2B5EF4-FFF2-40B4-BE49-F238E27FC236}">
                <a16:creationId xmlns:a16="http://schemas.microsoft.com/office/drawing/2014/main" id="{910A7ABB-7FEF-54F1-909C-7377F277040B}"/>
              </a:ext>
            </a:extLst>
          </p:cNvPr>
          <p:cNvSpPr txBox="1"/>
          <p:nvPr/>
        </p:nvSpPr>
        <p:spPr>
          <a:xfrm>
            <a:off x="7801097" y="6677645"/>
            <a:ext cx="4389475" cy="230832"/>
          </a:xfrm>
          <a:prstGeom prst="rect">
            <a:avLst/>
          </a:prstGeom>
          <a:noFill/>
        </p:spPr>
        <p:txBody>
          <a:bodyPr wrap="square" rtlCol="0">
            <a:spAutoFit/>
          </a:bodyPr>
          <a:lstStyle/>
          <a:p>
            <a:r>
              <a:rPr lang="en-US" sz="900">
                <a:hlinkClick r:id="rId3" tooltip="https://hunterxtg8.deviantart.com/art/Life-is-Good-Good-Vibes-Wallpaper-714184437"/>
              </a:rPr>
              <a:t>This Photo</a:t>
            </a:r>
            <a:r>
              <a:rPr lang="en-US" sz="900"/>
              <a:t> by Unknown Author is licensed under </a:t>
            </a:r>
            <a:r>
              <a:rPr lang="en-US" sz="900">
                <a:hlinkClick r:id="rId4" tooltip="https://creativecommons.org/licenses/by-nc-nd/3.0/"/>
              </a:rPr>
              <a:t>CC BY-NC-ND</a:t>
            </a:r>
            <a:endParaRPr lang="en-US" sz="900"/>
          </a:p>
        </p:txBody>
      </p:sp>
    </p:spTree>
    <p:extLst>
      <p:ext uri="{BB962C8B-B14F-4D97-AF65-F5344CB8AC3E}">
        <p14:creationId xmlns:p14="http://schemas.microsoft.com/office/powerpoint/2010/main" val="268675344"/>
      </p:ext>
    </p:extLst>
  </p:cSld>
  <p:clrMapOvr>
    <a:masterClrMapping/>
  </p:clrMapOvr>
</p:sld>
</file>

<file path=ppt/theme/theme1.xml><?xml version="1.0" encoding="utf-8"?>
<a:theme xmlns:a="http://schemas.openxmlformats.org/drawingml/2006/main" name="Office Theme">
  <a:themeElements>
    <a:clrScheme name="Custom 153">
      <a:dk1>
        <a:sysClr val="windowText" lastClr="000000"/>
      </a:dk1>
      <a:lt1>
        <a:sysClr val="window" lastClr="FFFFFF"/>
      </a:lt1>
      <a:dk2>
        <a:srgbClr val="44546A"/>
      </a:dk2>
      <a:lt2>
        <a:srgbClr val="E7E6E6"/>
      </a:lt2>
      <a:accent1>
        <a:srgbClr val="00B0F0"/>
      </a:accent1>
      <a:accent2>
        <a:srgbClr val="0B6CD9"/>
      </a:accent2>
      <a:accent3>
        <a:srgbClr val="0C3DF8"/>
      </a:accent3>
      <a:accent4>
        <a:srgbClr val="F2194A"/>
      </a:accent4>
      <a:accent5>
        <a:srgbClr val="0CF8B6"/>
      </a:accent5>
      <a:accent6>
        <a:srgbClr val="BDB313"/>
      </a:accent6>
      <a:hlink>
        <a:srgbClr val="00B0F0"/>
      </a:hlink>
      <a:folHlink>
        <a:srgbClr val="00B0F0"/>
      </a:folHlink>
    </a:clrScheme>
    <a:fontScheme name="Custom 162">
      <a:majorFont>
        <a:latin typeface="Tw Cen MT"/>
        <a:ea typeface=""/>
        <a:cs typeface=""/>
      </a:majorFont>
      <a:minorFont>
        <a:latin typeface="Lucida Sans Typewriter"/>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TF78043420_Science fair presentation_RVA_v3.potx" id="{29D4BD8F-7488-49D9-BFBB-7DF8C2B0292D}" vid="{799E8309-D02B-4451-A1B1-915D5FF07E1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Science fair presentation</Template>
  <TotalTime>0</TotalTime>
  <Words>661</Words>
  <Application>Microsoft Office PowerPoint</Application>
  <PresentationFormat>Widescreen</PresentationFormat>
  <Paragraphs>50</Paragraphs>
  <Slides>7</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vt:i4>
      </vt:variant>
    </vt:vector>
  </HeadingPairs>
  <TitlesOfParts>
    <vt:vector size="14" baseType="lpstr">
      <vt:lpstr>Arial</vt:lpstr>
      <vt:lpstr>Calibri</vt:lpstr>
      <vt:lpstr>Lucida Sans Typewriter</vt:lpstr>
      <vt:lpstr>Tahoma</vt:lpstr>
      <vt:lpstr>Times New Roman</vt:lpstr>
      <vt:lpstr>Tw Cen MT</vt:lpstr>
      <vt:lpstr>Office Theme</vt:lpstr>
      <vt:lpstr>Tic   Tac   Toe</vt:lpstr>
      <vt:lpstr>Presented by: </vt:lpstr>
      <vt:lpstr>Importing Libraries:</vt:lpstr>
      <vt:lpstr>The class TicTacToe </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2024-01-28T13:20:48Z</dcterms:created>
  <dcterms:modified xsi:type="dcterms:W3CDTF">2024-01-29T04:33:03Z</dcterms:modified>
</cp:coreProperties>
</file>